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theme/theme2.xml" ContentType="application/vnd.openxmlformats-officedocument.theme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theme/theme3.xml" ContentType="application/vnd.openxmlformats-officedocument.theme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theme/theme4.xml" ContentType="application/vnd.openxmlformats-officedocument.theme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theme/theme5.xml" ContentType="application/vnd.openxmlformats-officedocument.theme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slideLayouts/slideLayout68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0.xml" ContentType="application/vnd.openxmlformats-officedocument.presentationml.slideLayout+xml"/>
  <Override PartName="/ppt/slideLayouts/slideLayout711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732.xml" ContentType="application/vnd.openxmlformats-officedocument.presentationml.slideLayout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slideLayouts/slideLayout755.xml" ContentType="application/vnd.openxmlformats-officedocument.presentationml.slideLayout+xml"/>
  <Override PartName="/ppt/slideLayouts/slideLayout756.xml" ContentType="application/vnd.openxmlformats-officedocument.presentationml.slideLayout+xml"/>
  <Override PartName="/ppt/slideLayouts/slideLayout757.xml" ContentType="application/vnd.openxmlformats-officedocument.presentationml.slideLayout+xml"/>
  <Override PartName="/ppt/slideLayouts/slideLayout758.xml" ContentType="application/vnd.openxmlformats-officedocument.presentationml.slideLayout+xml"/>
  <Override PartName="/ppt/slideLayouts/slideLayout759.xml" ContentType="application/vnd.openxmlformats-officedocument.presentationml.slideLayout+xml"/>
  <Override PartName="/ppt/slideLayouts/slideLayout760.xml" ContentType="application/vnd.openxmlformats-officedocument.presentationml.slideLayout+xml"/>
  <Override PartName="/ppt/slideLayouts/slideLayout761.xml" ContentType="application/vnd.openxmlformats-officedocument.presentationml.slideLayout+xml"/>
  <Override PartName="/ppt/slideLayouts/slideLayout762.xml" ContentType="application/vnd.openxmlformats-officedocument.presentationml.slideLayout+xml"/>
  <Override PartName="/ppt/slideLayouts/slideLayout763.xml" ContentType="application/vnd.openxmlformats-officedocument.presentationml.slideLayout+xml"/>
  <Override PartName="/ppt/slideLayouts/slideLayout764.xml" ContentType="application/vnd.openxmlformats-officedocument.presentationml.slideLayout+xml"/>
  <Override PartName="/ppt/slideLayouts/slideLayout765.xml" ContentType="application/vnd.openxmlformats-officedocument.presentationml.slideLayout+xml"/>
  <Override PartName="/ppt/slideLayouts/slideLayout766.xml" ContentType="application/vnd.openxmlformats-officedocument.presentationml.slideLayout+xml"/>
  <Override PartName="/ppt/slideLayouts/slideLayout767.xml" ContentType="application/vnd.openxmlformats-officedocument.presentationml.slideLayout+xml"/>
  <Override PartName="/ppt/slideLayouts/slideLayout768.xml" ContentType="application/vnd.openxmlformats-officedocument.presentationml.slideLayout+xml"/>
  <Override PartName="/ppt/slideLayouts/slideLayout769.xml" ContentType="application/vnd.openxmlformats-officedocument.presentationml.slideLayout+xml"/>
  <Override PartName="/ppt/slideLayouts/slideLayout770.xml" ContentType="application/vnd.openxmlformats-officedocument.presentationml.slideLayout+xml"/>
  <Override PartName="/ppt/slideLayouts/slideLayout771.xml" ContentType="application/vnd.openxmlformats-officedocument.presentationml.slideLayout+xml"/>
  <Override PartName="/ppt/slideLayouts/slideLayout772.xml" ContentType="application/vnd.openxmlformats-officedocument.presentationml.slideLayout+xml"/>
  <Override PartName="/ppt/slideLayouts/slideLayout773.xml" ContentType="application/vnd.openxmlformats-officedocument.presentationml.slideLayout+xml"/>
  <Override PartName="/ppt/slideLayouts/slideLayout774.xml" ContentType="application/vnd.openxmlformats-officedocument.presentationml.slideLayout+xml"/>
  <Override PartName="/ppt/slideLayouts/slideLayout775.xml" ContentType="application/vnd.openxmlformats-officedocument.presentationml.slideLayout+xml"/>
  <Override PartName="/ppt/slideLayouts/slideLayout776.xml" ContentType="application/vnd.openxmlformats-officedocument.presentationml.slideLayout+xml"/>
  <Override PartName="/ppt/slideLayouts/slideLayout777.xml" ContentType="application/vnd.openxmlformats-officedocument.presentationml.slideLayout+xml"/>
  <Override PartName="/ppt/slideLayouts/slideLayout778.xml" ContentType="application/vnd.openxmlformats-officedocument.presentationml.slideLayout+xml"/>
  <Override PartName="/ppt/slideLayouts/slideLayout779.xml" ContentType="application/vnd.openxmlformats-officedocument.presentationml.slideLayout+xml"/>
  <Override PartName="/ppt/slideLayouts/slideLayout780.xml" ContentType="application/vnd.openxmlformats-officedocument.presentationml.slideLayout+xml"/>
  <Override PartName="/ppt/slideLayouts/slideLayout781.xml" ContentType="application/vnd.openxmlformats-officedocument.presentationml.slideLayout+xml"/>
  <Override PartName="/ppt/slideLayouts/slideLayout782.xml" ContentType="application/vnd.openxmlformats-officedocument.presentationml.slideLayout+xml"/>
  <Override PartName="/ppt/slideLayouts/slideLayout783.xml" ContentType="application/vnd.openxmlformats-officedocument.presentationml.slideLayout+xml"/>
  <Override PartName="/ppt/slideLayouts/slideLayout784.xml" ContentType="application/vnd.openxmlformats-officedocument.presentationml.slideLayout+xml"/>
  <Override PartName="/ppt/slideLayouts/slideLayout785.xml" ContentType="application/vnd.openxmlformats-officedocument.presentationml.slideLayout+xml"/>
  <Override PartName="/ppt/slideLayouts/slideLayout786.xml" ContentType="application/vnd.openxmlformats-officedocument.presentationml.slideLayout+xml"/>
  <Override PartName="/ppt/slideLayouts/slideLayout787.xml" ContentType="application/vnd.openxmlformats-officedocument.presentationml.slideLayout+xml"/>
  <Override PartName="/ppt/slideLayouts/slideLayout788.xml" ContentType="application/vnd.openxmlformats-officedocument.presentationml.slideLayout+xml"/>
  <Override PartName="/ppt/slideLayouts/slideLayout789.xml" ContentType="application/vnd.openxmlformats-officedocument.presentationml.slideLayout+xml"/>
  <Override PartName="/ppt/slideLayouts/slideLayout790.xml" ContentType="application/vnd.openxmlformats-officedocument.presentationml.slideLayout+xml"/>
  <Override PartName="/ppt/slideLayouts/slideLayout791.xml" ContentType="application/vnd.openxmlformats-officedocument.presentationml.slideLayout+xml"/>
  <Override PartName="/ppt/slideLayouts/slideLayout792.xml" ContentType="application/vnd.openxmlformats-officedocument.presentationml.slideLayout+xml"/>
  <Override PartName="/ppt/slideLayouts/slideLayout793.xml" ContentType="application/vnd.openxmlformats-officedocument.presentationml.slideLayout+xml"/>
  <Override PartName="/ppt/slideLayouts/slideLayout794.xml" ContentType="application/vnd.openxmlformats-officedocument.presentationml.slideLayout+xml"/>
  <Override PartName="/ppt/slideLayouts/slideLayout795.xml" ContentType="application/vnd.openxmlformats-officedocument.presentationml.slideLayout+xml"/>
  <Override PartName="/ppt/slideLayouts/slideLayout796.xml" ContentType="application/vnd.openxmlformats-officedocument.presentationml.slideLayout+xml"/>
  <Override PartName="/ppt/slideLayouts/slideLayout797.xml" ContentType="application/vnd.openxmlformats-officedocument.presentationml.slideLayout+xml"/>
  <Override PartName="/ppt/slideLayouts/slideLayout798.xml" ContentType="application/vnd.openxmlformats-officedocument.presentationml.slideLayout+xml"/>
  <Override PartName="/ppt/slideLayouts/slideLayout799.xml" ContentType="application/vnd.openxmlformats-officedocument.presentationml.slideLayout+xml"/>
  <Override PartName="/ppt/slideLayouts/slideLayout800.xml" ContentType="application/vnd.openxmlformats-officedocument.presentationml.slideLayout+xml"/>
  <Override PartName="/ppt/slideLayouts/slideLayout801.xml" ContentType="application/vnd.openxmlformats-officedocument.presentationml.slideLayout+xml"/>
  <Override PartName="/ppt/slideLayouts/slideLayout802.xml" ContentType="application/vnd.openxmlformats-officedocument.presentationml.slideLayout+xml"/>
  <Override PartName="/ppt/slideLayouts/slideLayout803.xml" ContentType="application/vnd.openxmlformats-officedocument.presentationml.slideLayout+xml"/>
  <Override PartName="/ppt/slideLayouts/slideLayout804.xml" ContentType="application/vnd.openxmlformats-officedocument.presentationml.slideLayout+xml"/>
  <Override PartName="/ppt/slideLayouts/slideLayout805.xml" ContentType="application/vnd.openxmlformats-officedocument.presentationml.slideLayout+xml"/>
  <Override PartName="/ppt/slideLayouts/slideLayout806.xml" ContentType="application/vnd.openxmlformats-officedocument.presentationml.slideLayout+xml"/>
  <Override PartName="/ppt/slideLayouts/slideLayout807.xml" ContentType="application/vnd.openxmlformats-officedocument.presentationml.slideLayout+xml"/>
  <Override PartName="/ppt/slideLayouts/slideLayout808.xml" ContentType="application/vnd.openxmlformats-officedocument.presentationml.slideLayout+xml"/>
  <Override PartName="/ppt/slideLayouts/slideLayout809.xml" ContentType="application/vnd.openxmlformats-officedocument.presentationml.slideLayout+xml"/>
  <Override PartName="/ppt/slideLayouts/slideLayout810.xml" ContentType="application/vnd.openxmlformats-officedocument.presentationml.slideLayout+xml"/>
  <Override PartName="/ppt/slideLayouts/slideLayout811.xml" ContentType="application/vnd.openxmlformats-officedocument.presentationml.slideLayout+xml"/>
  <Override PartName="/ppt/slideLayouts/slideLayout812.xml" ContentType="application/vnd.openxmlformats-officedocument.presentationml.slideLayout+xml"/>
  <Override PartName="/ppt/slideLayouts/slideLayout813.xml" ContentType="application/vnd.openxmlformats-officedocument.presentationml.slideLayout+xml"/>
  <Override PartName="/ppt/slideLayouts/slideLayout814.xml" ContentType="application/vnd.openxmlformats-officedocument.presentationml.slideLayout+xml"/>
  <Override PartName="/ppt/slideLayouts/slideLayout815.xml" ContentType="application/vnd.openxmlformats-officedocument.presentationml.slideLayout+xml"/>
  <Override PartName="/ppt/slideLayouts/slideLayout816.xml" ContentType="application/vnd.openxmlformats-officedocument.presentationml.slideLayout+xml"/>
  <Override PartName="/ppt/slideLayouts/slideLayout817.xml" ContentType="application/vnd.openxmlformats-officedocument.presentationml.slideLayout+xml"/>
  <Override PartName="/ppt/slideLayouts/slideLayout818.xml" ContentType="application/vnd.openxmlformats-officedocument.presentationml.slideLayout+xml"/>
  <Override PartName="/ppt/slideLayouts/slideLayout819.xml" ContentType="application/vnd.openxmlformats-officedocument.presentationml.slideLayout+xml"/>
  <Override PartName="/ppt/slideLayouts/slideLayout820.xml" ContentType="application/vnd.openxmlformats-officedocument.presentationml.slideLayout+xml"/>
  <Override PartName="/ppt/slideLayouts/slideLayout821.xml" ContentType="application/vnd.openxmlformats-officedocument.presentationml.slideLayout+xml"/>
  <Override PartName="/ppt/slideLayouts/slideLayout822.xml" ContentType="application/vnd.openxmlformats-officedocument.presentationml.slideLayout+xml"/>
  <Override PartName="/ppt/slideLayouts/slideLayout823.xml" ContentType="application/vnd.openxmlformats-officedocument.presentationml.slideLayout+xml"/>
  <Override PartName="/ppt/slideLayouts/slideLayout824.xml" ContentType="application/vnd.openxmlformats-officedocument.presentationml.slideLayout+xml"/>
  <Override PartName="/ppt/slideLayouts/slideLayout825.xml" ContentType="application/vnd.openxmlformats-officedocument.presentationml.slideLayout+xml"/>
  <Override PartName="/ppt/slideLayouts/slideLayout826.xml" ContentType="application/vnd.openxmlformats-officedocument.presentationml.slideLayout+xml"/>
  <Override PartName="/ppt/slideLayouts/slideLayout827.xml" ContentType="application/vnd.openxmlformats-officedocument.presentationml.slideLayout+xml"/>
  <Override PartName="/ppt/slideLayouts/slideLayout828.xml" ContentType="application/vnd.openxmlformats-officedocument.presentationml.slideLayout+xml"/>
  <Override PartName="/ppt/slideLayouts/slideLayout829.xml" ContentType="application/vnd.openxmlformats-officedocument.presentationml.slideLayout+xml"/>
  <Override PartName="/ppt/slideLayouts/slideLayout830.xml" ContentType="application/vnd.openxmlformats-officedocument.presentationml.slideLayout+xml"/>
  <Override PartName="/ppt/slideLayouts/slideLayout831.xml" ContentType="application/vnd.openxmlformats-officedocument.presentationml.slideLayout+xml"/>
  <Override PartName="/ppt/slideLayouts/slideLayout832.xml" ContentType="application/vnd.openxmlformats-officedocument.presentationml.slideLayout+xml"/>
  <Override PartName="/ppt/slideLayouts/slideLayout833.xml" ContentType="application/vnd.openxmlformats-officedocument.presentationml.slideLayout+xml"/>
  <Override PartName="/ppt/slideLayouts/slideLayout834.xml" ContentType="application/vnd.openxmlformats-officedocument.presentationml.slideLayout+xml"/>
  <Override PartName="/ppt/slideLayouts/slideLayout835.xml" ContentType="application/vnd.openxmlformats-officedocument.presentationml.slideLayout+xml"/>
  <Override PartName="/ppt/slideLayouts/slideLayout836.xml" ContentType="application/vnd.openxmlformats-officedocument.presentationml.slideLayout+xml"/>
  <Override PartName="/ppt/slideLayouts/slideLayout837.xml" ContentType="application/vnd.openxmlformats-officedocument.presentationml.slideLayout+xml"/>
  <Override PartName="/ppt/slideLayouts/slideLayout838.xml" ContentType="application/vnd.openxmlformats-officedocument.presentationml.slideLayout+xml"/>
  <Override PartName="/ppt/slideLayouts/slideLayout839.xml" ContentType="application/vnd.openxmlformats-officedocument.presentationml.slideLayout+xml"/>
  <Override PartName="/ppt/slideLayouts/slideLayout840.xml" ContentType="application/vnd.openxmlformats-officedocument.presentationml.slideLayout+xml"/>
  <Override PartName="/ppt/slideLayouts/slideLayout841.xml" ContentType="application/vnd.openxmlformats-officedocument.presentationml.slideLayout+xml"/>
  <Override PartName="/ppt/slideLayouts/slideLayout842.xml" ContentType="application/vnd.openxmlformats-officedocument.presentationml.slideLayout+xml"/>
  <Override PartName="/ppt/slideLayouts/slideLayout843.xml" ContentType="application/vnd.openxmlformats-officedocument.presentationml.slideLayout+xml"/>
  <Override PartName="/ppt/slideLayouts/slideLayout844.xml" ContentType="application/vnd.openxmlformats-officedocument.presentationml.slideLayout+xml"/>
  <Override PartName="/ppt/slideLayouts/slideLayout845.xml" ContentType="application/vnd.openxmlformats-officedocument.presentationml.slideLayout+xml"/>
  <Override PartName="/ppt/slideLayouts/slideLayout846.xml" ContentType="application/vnd.openxmlformats-officedocument.presentationml.slideLayout+xml"/>
  <Override PartName="/ppt/slideLayouts/slideLayout847.xml" ContentType="application/vnd.openxmlformats-officedocument.presentationml.slideLayout+xml"/>
  <Override PartName="/ppt/slideLayouts/slideLayout848.xml" ContentType="application/vnd.openxmlformats-officedocument.presentationml.slideLayout+xml"/>
  <Override PartName="/ppt/slideLayouts/slideLayout849.xml" ContentType="application/vnd.openxmlformats-officedocument.presentationml.slideLayout+xml"/>
  <Override PartName="/ppt/slideLayouts/slideLayout850.xml" ContentType="application/vnd.openxmlformats-officedocument.presentationml.slideLayout+xml"/>
  <Override PartName="/ppt/slideLayouts/slideLayout851.xml" ContentType="application/vnd.openxmlformats-officedocument.presentationml.slideLayout+xml"/>
  <Override PartName="/ppt/slideLayouts/slideLayout852.xml" ContentType="application/vnd.openxmlformats-officedocument.presentationml.slideLayout+xml"/>
  <Override PartName="/ppt/slideLayouts/slideLayout853.xml" ContentType="application/vnd.openxmlformats-officedocument.presentationml.slideLayout+xml"/>
  <Override PartName="/ppt/theme/theme6.xml" ContentType="application/vnd.openxmlformats-officedocument.theme+xml"/>
  <Override PartName="/ppt/slideLayouts/slideLayout854.xml" ContentType="application/vnd.openxmlformats-officedocument.presentationml.slideLayout+xml"/>
  <Override PartName="/ppt/slideLayouts/slideLayout855.xml" ContentType="application/vnd.openxmlformats-officedocument.presentationml.slideLayout+xml"/>
  <Override PartName="/ppt/slideLayouts/slideLayout856.xml" ContentType="application/vnd.openxmlformats-officedocument.presentationml.slideLayout+xml"/>
  <Override PartName="/ppt/slideLayouts/slideLayout857.xml" ContentType="application/vnd.openxmlformats-officedocument.presentationml.slideLayout+xml"/>
  <Override PartName="/ppt/slideLayouts/slideLayout858.xml" ContentType="application/vnd.openxmlformats-officedocument.presentationml.slideLayout+xml"/>
  <Override PartName="/ppt/slideLayouts/slideLayout859.xml" ContentType="application/vnd.openxmlformats-officedocument.presentationml.slideLayout+xml"/>
  <Override PartName="/ppt/slideLayouts/slideLayout860.xml" ContentType="application/vnd.openxmlformats-officedocument.presentationml.slideLayout+xml"/>
  <Override PartName="/ppt/slideLayouts/slideLayout861.xml" ContentType="application/vnd.openxmlformats-officedocument.presentationml.slideLayout+xml"/>
  <Override PartName="/ppt/slideLayouts/slideLayout862.xml" ContentType="application/vnd.openxmlformats-officedocument.presentationml.slideLayout+xml"/>
  <Override PartName="/ppt/slideLayouts/slideLayout863.xml" ContentType="application/vnd.openxmlformats-officedocument.presentationml.slideLayout+xml"/>
  <Override PartName="/ppt/slideLayouts/slideLayout864.xml" ContentType="application/vnd.openxmlformats-officedocument.presentationml.slideLayout+xml"/>
  <Override PartName="/ppt/slideLayouts/slideLayout865.xml" ContentType="application/vnd.openxmlformats-officedocument.presentationml.slideLayout+xml"/>
  <Override PartName="/ppt/slideLayouts/slideLayout866.xml" ContentType="application/vnd.openxmlformats-officedocument.presentationml.slideLayout+xml"/>
  <Override PartName="/ppt/slideLayouts/slideLayout867.xml" ContentType="application/vnd.openxmlformats-officedocument.presentationml.slideLayout+xml"/>
  <Override PartName="/ppt/slideLayouts/slideLayout868.xml" ContentType="application/vnd.openxmlformats-officedocument.presentationml.slideLayout+xml"/>
  <Override PartName="/ppt/slideLayouts/slideLayout869.xml" ContentType="application/vnd.openxmlformats-officedocument.presentationml.slideLayout+xml"/>
  <Override PartName="/ppt/slideLayouts/slideLayout870.xml" ContentType="application/vnd.openxmlformats-officedocument.presentationml.slideLayout+xml"/>
  <Override PartName="/ppt/slideLayouts/slideLayout871.xml" ContentType="application/vnd.openxmlformats-officedocument.presentationml.slideLayout+xml"/>
  <Override PartName="/ppt/slideLayouts/slideLayout872.xml" ContentType="application/vnd.openxmlformats-officedocument.presentationml.slideLayout+xml"/>
  <Override PartName="/ppt/slideLayouts/slideLayout873.xml" ContentType="application/vnd.openxmlformats-officedocument.presentationml.slideLayout+xml"/>
  <Override PartName="/ppt/slideLayouts/slideLayout874.xml" ContentType="application/vnd.openxmlformats-officedocument.presentationml.slideLayout+xml"/>
  <Override PartName="/ppt/slideLayouts/slideLayout875.xml" ContentType="application/vnd.openxmlformats-officedocument.presentationml.slideLayout+xml"/>
  <Override PartName="/ppt/slideLayouts/slideLayout876.xml" ContentType="application/vnd.openxmlformats-officedocument.presentationml.slideLayout+xml"/>
  <Override PartName="/ppt/slideLayouts/slideLayout877.xml" ContentType="application/vnd.openxmlformats-officedocument.presentationml.slideLayout+xml"/>
  <Override PartName="/ppt/slideLayouts/slideLayout878.xml" ContentType="application/vnd.openxmlformats-officedocument.presentationml.slideLayout+xml"/>
  <Override PartName="/ppt/slideLayouts/slideLayout879.xml" ContentType="application/vnd.openxmlformats-officedocument.presentationml.slideLayout+xml"/>
  <Override PartName="/ppt/slideLayouts/slideLayout880.xml" ContentType="application/vnd.openxmlformats-officedocument.presentationml.slideLayout+xml"/>
  <Override PartName="/ppt/slideLayouts/slideLayout881.xml" ContentType="application/vnd.openxmlformats-officedocument.presentationml.slideLayout+xml"/>
  <Override PartName="/ppt/slideLayouts/slideLayout882.xml" ContentType="application/vnd.openxmlformats-officedocument.presentationml.slideLayout+xml"/>
  <Override PartName="/ppt/slideLayouts/slideLayout883.xml" ContentType="application/vnd.openxmlformats-officedocument.presentationml.slideLayout+xml"/>
  <Override PartName="/ppt/slideLayouts/slideLayout884.xml" ContentType="application/vnd.openxmlformats-officedocument.presentationml.slideLayout+xml"/>
  <Override PartName="/ppt/slideLayouts/slideLayout885.xml" ContentType="application/vnd.openxmlformats-officedocument.presentationml.slideLayout+xml"/>
  <Override PartName="/ppt/slideLayouts/slideLayout886.xml" ContentType="application/vnd.openxmlformats-officedocument.presentationml.slideLayout+xml"/>
  <Override PartName="/ppt/slideLayouts/slideLayout887.xml" ContentType="application/vnd.openxmlformats-officedocument.presentationml.slideLayout+xml"/>
  <Override PartName="/ppt/slideLayouts/slideLayout888.xml" ContentType="application/vnd.openxmlformats-officedocument.presentationml.slideLayout+xml"/>
  <Override PartName="/ppt/slideLayouts/slideLayout889.xml" ContentType="application/vnd.openxmlformats-officedocument.presentationml.slideLayout+xml"/>
  <Override PartName="/ppt/slideLayouts/slideLayout890.xml" ContentType="application/vnd.openxmlformats-officedocument.presentationml.slideLayout+xml"/>
  <Override PartName="/ppt/slideLayouts/slideLayout891.xml" ContentType="application/vnd.openxmlformats-officedocument.presentationml.slideLayout+xml"/>
  <Override PartName="/ppt/slideLayouts/slideLayout892.xml" ContentType="application/vnd.openxmlformats-officedocument.presentationml.slideLayout+xml"/>
  <Override PartName="/ppt/slideLayouts/slideLayout893.xml" ContentType="application/vnd.openxmlformats-officedocument.presentationml.slideLayout+xml"/>
  <Override PartName="/ppt/slideLayouts/slideLayout894.xml" ContentType="application/vnd.openxmlformats-officedocument.presentationml.slideLayout+xml"/>
  <Override PartName="/ppt/slideLayouts/slideLayout895.xml" ContentType="application/vnd.openxmlformats-officedocument.presentationml.slideLayout+xml"/>
  <Override PartName="/ppt/slideLayouts/slideLayout896.xml" ContentType="application/vnd.openxmlformats-officedocument.presentationml.slideLayout+xml"/>
  <Override PartName="/ppt/slideLayouts/slideLayout897.xml" ContentType="application/vnd.openxmlformats-officedocument.presentationml.slideLayout+xml"/>
  <Override PartName="/ppt/slideLayouts/slideLayout898.xml" ContentType="application/vnd.openxmlformats-officedocument.presentationml.slideLayout+xml"/>
  <Override PartName="/ppt/slideLayouts/slideLayout899.xml" ContentType="application/vnd.openxmlformats-officedocument.presentationml.slideLayout+xml"/>
  <Override PartName="/ppt/slideLayouts/slideLayout900.xml" ContentType="application/vnd.openxmlformats-officedocument.presentationml.slideLayout+xml"/>
  <Override PartName="/ppt/slideLayouts/slideLayout901.xml" ContentType="application/vnd.openxmlformats-officedocument.presentationml.slideLayout+xml"/>
  <Override PartName="/ppt/slideLayouts/slideLayout902.xml" ContentType="application/vnd.openxmlformats-officedocument.presentationml.slideLayout+xml"/>
  <Override PartName="/ppt/slideLayouts/slideLayout903.xml" ContentType="application/vnd.openxmlformats-officedocument.presentationml.slideLayout+xml"/>
  <Override PartName="/ppt/slideLayouts/slideLayout904.xml" ContentType="application/vnd.openxmlformats-officedocument.presentationml.slideLayout+xml"/>
  <Override PartName="/ppt/slideLayouts/slideLayout905.xml" ContentType="application/vnd.openxmlformats-officedocument.presentationml.slideLayout+xml"/>
  <Override PartName="/ppt/slideLayouts/slideLayout906.xml" ContentType="application/vnd.openxmlformats-officedocument.presentationml.slideLayout+xml"/>
  <Override PartName="/ppt/slideLayouts/slideLayout907.xml" ContentType="application/vnd.openxmlformats-officedocument.presentationml.slideLayout+xml"/>
  <Override PartName="/ppt/slideLayouts/slideLayout908.xml" ContentType="application/vnd.openxmlformats-officedocument.presentationml.slideLayout+xml"/>
  <Override PartName="/ppt/slideLayouts/slideLayout909.xml" ContentType="application/vnd.openxmlformats-officedocument.presentationml.slideLayout+xml"/>
  <Override PartName="/ppt/slideLayouts/slideLayout910.xml" ContentType="application/vnd.openxmlformats-officedocument.presentationml.slideLayout+xml"/>
  <Override PartName="/ppt/slideLayouts/slideLayout911.xml" ContentType="application/vnd.openxmlformats-officedocument.presentationml.slideLayout+xml"/>
  <Override PartName="/ppt/slideLayouts/slideLayout9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slideLayouts/slideLayout914.xml" ContentType="application/vnd.openxmlformats-officedocument.presentationml.slideLayout+xml"/>
  <Override PartName="/ppt/slideLayouts/slideLayout915.xml" ContentType="application/vnd.openxmlformats-officedocument.presentationml.slideLayout+xml"/>
  <Override PartName="/ppt/slideLayouts/slideLayout916.xml" ContentType="application/vnd.openxmlformats-officedocument.presentationml.slideLayout+xml"/>
  <Override PartName="/ppt/slideLayouts/slideLayout917.xml" ContentType="application/vnd.openxmlformats-officedocument.presentationml.slideLayout+xml"/>
  <Override PartName="/ppt/slideLayouts/slideLayout918.xml" ContentType="application/vnd.openxmlformats-officedocument.presentationml.slideLayout+xml"/>
  <Override PartName="/ppt/slideLayouts/slideLayout919.xml" ContentType="application/vnd.openxmlformats-officedocument.presentationml.slideLayout+xml"/>
  <Override PartName="/ppt/slideLayouts/slideLayout920.xml" ContentType="application/vnd.openxmlformats-officedocument.presentationml.slideLayout+xml"/>
  <Override PartName="/ppt/slideLayouts/slideLayout921.xml" ContentType="application/vnd.openxmlformats-officedocument.presentationml.slideLayout+xml"/>
  <Override PartName="/ppt/slideLayouts/slideLayout922.xml" ContentType="application/vnd.openxmlformats-officedocument.presentationml.slideLayout+xml"/>
  <Override PartName="/ppt/slideLayouts/slideLayout923.xml" ContentType="application/vnd.openxmlformats-officedocument.presentationml.slideLayout+xml"/>
  <Override PartName="/ppt/slideLayouts/slideLayout924.xml" ContentType="application/vnd.openxmlformats-officedocument.presentationml.slideLayout+xml"/>
  <Override PartName="/ppt/slideLayouts/slideLayout925.xml" ContentType="application/vnd.openxmlformats-officedocument.presentationml.slideLayout+xml"/>
  <Override PartName="/ppt/slideLayouts/slideLayout926.xml" ContentType="application/vnd.openxmlformats-officedocument.presentationml.slideLayout+xml"/>
  <Override PartName="/ppt/slideLayouts/slideLayout927.xml" ContentType="application/vnd.openxmlformats-officedocument.presentationml.slideLayout+xml"/>
  <Override PartName="/ppt/slideLayouts/slideLayout928.xml" ContentType="application/vnd.openxmlformats-officedocument.presentationml.slideLayout+xml"/>
  <Override PartName="/ppt/slideLayouts/slideLayout929.xml" ContentType="application/vnd.openxmlformats-officedocument.presentationml.slideLayout+xml"/>
  <Override PartName="/ppt/slideLayouts/slideLayout930.xml" ContentType="application/vnd.openxmlformats-officedocument.presentationml.slideLayout+xml"/>
  <Override PartName="/ppt/slideLayouts/slideLayout931.xml" ContentType="application/vnd.openxmlformats-officedocument.presentationml.slideLayout+xml"/>
  <Override PartName="/ppt/slideLayouts/slideLayout932.xml" ContentType="application/vnd.openxmlformats-officedocument.presentationml.slideLayout+xml"/>
  <Override PartName="/ppt/slideLayouts/slideLayout933.xml" ContentType="application/vnd.openxmlformats-officedocument.presentationml.slideLayout+xml"/>
  <Override PartName="/ppt/slideLayouts/slideLayout934.xml" ContentType="application/vnd.openxmlformats-officedocument.presentationml.slideLayout+xml"/>
  <Override PartName="/ppt/slideLayouts/slideLayout935.xml" ContentType="application/vnd.openxmlformats-officedocument.presentationml.slideLayout+xml"/>
  <Override PartName="/ppt/slideLayouts/slideLayout936.xml" ContentType="application/vnd.openxmlformats-officedocument.presentationml.slideLayout+xml"/>
  <Override PartName="/ppt/slideLayouts/slideLayout937.xml" ContentType="application/vnd.openxmlformats-officedocument.presentationml.slideLayout+xml"/>
  <Override PartName="/ppt/slideLayouts/slideLayout938.xml" ContentType="application/vnd.openxmlformats-officedocument.presentationml.slideLayout+xml"/>
  <Override PartName="/ppt/slideLayouts/slideLayout939.xml" ContentType="application/vnd.openxmlformats-officedocument.presentationml.slideLayout+xml"/>
  <Override PartName="/ppt/slideLayouts/slideLayout940.xml" ContentType="application/vnd.openxmlformats-officedocument.presentationml.slideLayout+xml"/>
  <Override PartName="/ppt/slideLayouts/slideLayout941.xml" ContentType="application/vnd.openxmlformats-officedocument.presentationml.slideLayout+xml"/>
  <Override PartName="/ppt/slideLayouts/slideLayout942.xml" ContentType="application/vnd.openxmlformats-officedocument.presentationml.slideLayout+xml"/>
  <Override PartName="/ppt/slideLayouts/slideLayout943.xml" ContentType="application/vnd.openxmlformats-officedocument.presentationml.slideLayout+xml"/>
  <Override PartName="/ppt/slideLayouts/slideLayout944.xml" ContentType="application/vnd.openxmlformats-officedocument.presentationml.slideLayout+xml"/>
  <Override PartName="/ppt/slideLayouts/slideLayout945.xml" ContentType="application/vnd.openxmlformats-officedocument.presentationml.slideLayout+xml"/>
  <Override PartName="/ppt/slideLayouts/slideLayout946.xml" ContentType="application/vnd.openxmlformats-officedocument.presentationml.slideLayout+xml"/>
  <Override PartName="/ppt/slideLayouts/slideLayout947.xml" ContentType="application/vnd.openxmlformats-officedocument.presentationml.slideLayout+xml"/>
  <Override PartName="/ppt/slideLayouts/slideLayout948.xml" ContentType="application/vnd.openxmlformats-officedocument.presentationml.slideLayout+xml"/>
  <Override PartName="/ppt/slideLayouts/slideLayout949.xml" ContentType="application/vnd.openxmlformats-officedocument.presentationml.slideLayout+xml"/>
  <Override PartName="/ppt/slideLayouts/slideLayout950.xml" ContentType="application/vnd.openxmlformats-officedocument.presentationml.slideLayout+xml"/>
  <Override PartName="/ppt/slideLayouts/slideLayout951.xml" ContentType="application/vnd.openxmlformats-officedocument.presentationml.slideLayout+xml"/>
  <Override PartName="/ppt/slideLayouts/slideLayout952.xml" ContentType="application/vnd.openxmlformats-officedocument.presentationml.slideLayout+xml"/>
  <Override PartName="/ppt/slideLayouts/slideLayout953.xml" ContentType="application/vnd.openxmlformats-officedocument.presentationml.slideLayout+xml"/>
  <Override PartName="/ppt/slideLayouts/slideLayout954.xml" ContentType="application/vnd.openxmlformats-officedocument.presentationml.slideLayout+xml"/>
  <Override PartName="/ppt/slideLayouts/slideLayout955.xml" ContentType="application/vnd.openxmlformats-officedocument.presentationml.slideLayout+xml"/>
  <Override PartName="/ppt/slideLayouts/slideLayout956.xml" ContentType="application/vnd.openxmlformats-officedocument.presentationml.slideLayout+xml"/>
  <Override PartName="/ppt/slideLayouts/slideLayout957.xml" ContentType="application/vnd.openxmlformats-officedocument.presentationml.slideLayout+xml"/>
  <Override PartName="/ppt/slideLayouts/slideLayout958.xml" ContentType="application/vnd.openxmlformats-officedocument.presentationml.slideLayout+xml"/>
  <Override PartName="/ppt/slideLayouts/slideLayout959.xml" ContentType="application/vnd.openxmlformats-officedocument.presentationml.slideLayout+xml"/>
  <Override PartName="/ppt/slideLayouts/slideLayout960.xml" ContentType="application/vnd.openxmlformats-officedocument.presentationml.slideLayout+xml"/>
  <Override PartName="/ppt/slideLayouts/slideLayout961.xml" ContentType="application/vnd.openxmlformats-officedocument.presentationml.slideLayout+xml"/>
  <Override PartName="/ppt/slideLayouts/slideLayout962.xml" ContentType="application/vnd.openxmlformats-officedocument.presentationml.slideLayout+xml"/>
  <Override PartName="/ppt/slideLayouts/slideLayout963.xml" ContentType="application/vnd.openxmlformats-officedocument.presentationml.slideLayout+xml"/>
  <Override PartName="/ppt/slideLayouts/slideLayout964.xml" ContentType="application/vnd.openxmlformats-officedocument.presentationml.slideLayout+xml"/>
  <Override PartName="/ppt/slideLayouts/slideLayout965.xml" ContentType="application/vnd.openxmlformats-officedocument.presentationml.slideLayout+xml"/>
  <Override PartName="/ppt/slideLayouts/slideLayout966.xml" ContentType="application/vnd.openxmlformats-officedocument.presentationml.slideLayout+xml"/>
  <Override PartName="/ppt/slideLayouts/slideLayout967.xml" ContentType="application/vnd.openxmlformats-officedocument.presentationml.slideLayout+xml"/>
  <Override PartName="/ppt/slideLayouts/slideLayout968.xml" ContentType="application/vnd.openxmlformats-officedocument.presentationml.slideLayout+xml"/>
  <Override PartName="/ppt/slideLayouts/slideLayout969.xml" ContentType="application/vnd.openxmlformats-officedocument.presentationml.slideLayout+xml"/>
  <Override PartName="/ppt/slideLayouts/slideLayout970.xml" ContentType="application/vnd.openxmlformats-officedocument.presentationml.slideLayout+xml"/>
  <Override PartName="/ppt/slideLayouts/slideLayout971.xml" ContentType="application/vnd.openxmlformats-officedocument.presentationml.slideLayout+xml"/>
  <Override PartName="/ppt/slideLayouts/slideLayout972.xml" ContentType="application/vnd.openxmlformats-officedocument.presentationml.slideLayout+xml"/>
  <Override PartName="/ppt/slideLayouts/slideLayout973.xml" ContentType="application/vnd.openxmlformats-officedocument.presentationml.slideLayout+xml"/>
  <Override PartName="/ppt/slideLayouts/slideLayout974.xml" ContentType="application/vnd.openxmlformats-officedocument.presentationml.slideLayout+xml"/>
  <Override PartName="/ppt/slideLayouts/slideLayout975.xml" ContentType="application/vnd.openxmlformats-officedocument.presentationml.slideLayout+xml"/>
  <Override PartName="/ppt/slideLayouts/slideLayout976.xml" ContentType="application/vnd.openxmlformats-officedocument.presentationml.slideLayout+xml"/>
  <Override PartName="/ppt/slideLayouts/slideLayout977.xml" ContentType="application/vnd.openxmlformats-officedocument.presentationml.slideLayout+xml"/>
  <Override PartName="/ppt/slideLayouts/slideLayout978.xml" ContentType="application/vnd.openxmlformats-officedocument.presentationml.slideLayout+xml"/>
  <Override PartName="/ppt/slideLayouts/slideLayout979.xml" ContentType="application/vnd.openxmlformats-officedocument.presentationml.slideLayout+xml"/>
  <Override PartName="/ppt/slideLayouts/slideLayout980.xml" ContentType="application/vnd.openxmlformats-officedocument.presentationml.slideLayout+xml"/>
  <Override PartName="/ppt/slideLayouts/slideLayout981.xml" ContentType="application/vnd.openxmlformats-officedocument.presentationml.slideLayout+xml"/>
  <Override PartName="/ppt/slideLayouts/slideLayout982.xml" ContentType="application/vnd.openxmlformats-officedocument.presentationml.slideLayout+xml"/>
  <Override PartName="/ppt/slideLayouts/slideLayout983.xml" ContentType="application/vnd.openxmlformats-officedocument.presentationml.slideLayout+xml"/>
  <Override PartName="/ppt/slideLayouts/slideLayout984.xml" ContentType="application/vnd.openxmlformats-officedocument.presentationml.slideLayout+xml"/>
  <Override PartName="/ppt/slideLayouts/slideLayout985.xml" ContentType="application/vnd.openxmlformats-officedocument.presentationml.slideLayout+xml"/>
  <Override PartName="/ppt/slideLayouts/slideLayout986.xml" ContentType="application/vnd.openxmlformats-officedocument.presentationml.slideLayout+xml"/>
  <Override PartName="/ppt/slideLayouts/slideLayout987.xml" ContentType="application/vnd.openxmlformats-officedocument.presentationml.slideLayout+xml"/>
  <Override PartName="/ppt/slideLayouts/slideLayout988.xml" ContentType="application/vnd.openxmlformats-officedocument.presentationml.slideLayout+xml"/>
  <Override PartName="/ppt/slideLayouts/slideLayout989.xml" ContentType="application/vnd.openxmlformats-officedocument.presentationml.slideLayout+xml"/>
  <Override PartName="/ppt/slideLayouts/slideLayout990.xml" ContentType="application/vnd.openxmlformats-officedocument.presentationml.slideLayout+xml"/>
  <Override PartName="/ppt/slideLayouts/slideLayout991.xml" ContentType="application/vnd.openxmlformats-officedocument.presentationml.slideLayout+xml"/>
  <Override PartName="/ppt/slideLayouts/slideLayout992.xml" ContentType="application/vnd.openxmlformats-officedocument.presentationml.slideLayout+xml"/>
  <Override PartName="/ppt/slideLayouts/slideLayout993.xml" ContentType="application/vnd.openxmlformats-officedocument.presentationml.slideLayout+xml"/>
  <Override PartName="/ppt/slideLayouts/slideLayout994.xml" ContentType="application/vnd.openxmlformats-officedocument.presentationml.slideLayout+xml"/>
  <Override PartName="/ppt/slideLayouts/slideLayout995.xml" ContentType="application/vnd.openxmlformats-officedocument.presentationml.slideLayout+xml"/>
  <Override PartName="/ppt/slideLayouts/slideLayout996.xml" ContentType="application/vnd.openxmlformats-officedocument.presentationml.slideLayout+xml"/>
  <Override PartName="/ppt/slideLayouts/slideLayout997.xml" ContentType="application/vnd.openxmlformats-officedocument.presentationml.slideLayout+xml"/>
  <Override PartName="/ppt/slideLayouts/slideLayout998.xml" ContentType="application/vnd.openxmlformats-officedocument.presentationml.slideLayout+xml"/>
  <Override PartName="/ppt/slideLayouts/slideLayout999.xml" ContentType="application/vnd.openxmlformats-officedocument.presentationml.slideLayout+xml"/>
  <Override PartName="/ppt/slideLayouts/slideLayout1000.xml" ContentType="application/vnd.openxmlformats-officedocument.presentationml.slideLayout+xml"/>
  <Override PartName="/ppt/slideLayouts/slideLayout1001.xml" ContentType="application/vnd.openxmlformats-officedocument.presentationml.slideLayout+xml"/>
  <Override PartName="/ppt/slideLayouts/slideLayout1002.xml" ContentType="application/vnd.openxmlformats-officedocument.presentationml.slideLayout+xml"/>
  <Override PartName="/ppt/slideLayouts/slideLayout1003.xml" ContentType="application/vnd.openxmlformats-officedocument.presentationml.slideLayout+xml"/>
  <Override PartName="/ppt/slideLayouts/slideLayout1004.xml" ContentType="application/vnd.openxmlformats-officedocument.presentationml.slideLayout+xml"/>
  <Override PartName="/ppt/slideLayouts/slideLayout1005.xml" ContentType="application/vnd.openxmlformats-officedocument.presentationml.slideLayout+xml"/>
  <Override PartName="/ppt/slideLayouts/slideLayout1006.xml" ContentType="application/vnd.openxmlformats-officedocument.presentationml.slideLayout+xml"/>
  <Override PartName="/ppt/slideLayouts/slideLayout1007.xml" ContentType="application/vnd.openxmlformats-officedocument.presentationml.slideLayout+xml"/>
  <Override PartName="/ppt/slideLayouts/slideLayout1008.xml" ContentType="application/vnd.openxmlformats-officedocument.presentationml.slideLayout+xml"/>
  <Override PartName="/ppt/slideLayouts/slideLayout1009.xml" ContentType="application/vnd.openxmlformats-officedocument.presentationml.slideLayout+xml"/>
  <Override PartName="/ppt/slideLayouts/slideLayout1010.xml" ContentType="application/vnd.openxmlformats-officedocument.presentationml.slideLayout+xml"/>
  <Override PartName="/ppt/slideLayouts/slideLayout10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1013.xml" ContentType="application/vnd.openxmlformats-officedocument.presentationml.slideLayout+xml"/>
  <Override PartName="/ppt/slideLayouts/slideLayout1014.xml" ContentType="application/vnd.openxmlformats-officedocument.presentationml.slideLayout+xml"/>
  <Override PartName="/ppt/slideLayouts/slideLayout1015.xml" ContentType="application/vnd.openxmlformats-officedocument.presentationml.slideLayout+xml"/>
  <Override PartName="/ppt/slideLayouts/slideLayout1016.xml" ContentType="application/vnd.openxmlformats-officedocument.presentationml.slideLayout+xml"/>
  <Override PartName="/ppt/slideLayouts/slideLayout1017.xml" ContentType="application/vnd.openxmlformats-officedocument.presentationml.slideLayout+xml"/>
  <Override PartName="/ppt/slideLayouts/slideLayout1018.xml" ContentType="application/vnd.openxmlformats-officedocument.presentationml.slideLayout+xml"/>
  <Override PartName="/ppt/slideLayouts/slideLayout1019.xml" ContentType="application/vnd.openxmlformats-officedocument.presentationml.slideLayout+xml"/>
  <Override PartName="/ppt/slideLayouts/slideLayout1020.xml" ContentType="application/vnd.openxmlformats-officedocument.presentationml.slideLayout+xml"/>
  <Override PartName="/ppt/theme/theme7.xml" ContentType="application/vnd.openxmlformats-officedocument.theme+xml"/>
  <Override PartName="/ppt/slideLayouts/slideLayout1021.xml" ContentType="application/vnd.openxmlformats-officedocument.presentationml.slideLayout+xml"/>
  <Override PartName="/ppt/slideLayouts/slideLayout1022.xml" ContentType="application/vnd.openxmlformats-officedocument.presentationml.slideLayout+xml"/>
  <Override PartName="/ppt/slideLayouts/slideLayout1023.xml" ContentType="application/vnd.openxmlformats-officedocument.presentationml.slideLayout+xml"/>
  <Override PartName="/ppt/slideLayouts/slideLayout1024.xml" ContentType="application/vnd.openxmlformats-officedocument.presentationml.slideLayout+xml"/>
  <Override PartName="/ppt/slideLayouts/slideLayout1025.xml" ContentType="application/vnd.openxmlformats-officedocument.presentationml.slideLayout+xml"/>
  <Override PartName="/ppt/slideLayouts/slideLayout1026.xml" ContentType="application/vnd.openxmlformats-officedocument.presentationml.slideLayout+xml"/>
  <Override PartName="/ppt/slideLayouts/slideLayout1027.xml" ContentType="application/vnd.openxmlformats-officedocument.presentationml.slideLayout+xml"/>
  <Override PartName="/ppt/slideLayouts/slideLayout1028.xml" ContentType="application/vnd.openxmlformats-officedocument.presentationml.slideLayout+xml"/>
  <Override PartName="/ppt/slideLayouts/slideLayout1029.xml" ContentType="application/vnd.openxmlformats-officedocument.presentationml.slideLayout+xml"/>
  <Override PartName="/ppt/slideLayouts/slideLayout1030.xml" ContentType="application/vnd.openxmlformats-officedocument.presentationml.slideLayout+xml"/>
  <Override PartName="/ppt/slideLayouts/slideLayout1031.xml" ContentType="application/vnd.openxmlformats-officedocument.presentationml.slideLayout+xml"/>
  <Override PartName="/ppt/slideLayouts/slideLayout1032.xml" ContentType="application/vnd.openxmlformats-officedocument.presentationml.slideLayout+xml"/>
  <Override PartName="/ppt/slideLayouts/slideLayout1033.xml" ContentType="application/vnd.openxmlformats-officedocument.presentationml.slideLayout+xml"/>
  <Override PartName="/ppt/slideLayouts/slideLayout1034.xml" ContentType="application/vnd.openxmlformats-officedocument.presentationml.slideLayout+xml"/>
  <Override PartName="/ppt/slideLayouts/slideLayout1035.xml" ContentType="application/vnd.openxmlformats-officedocument.presentationml.slideLayout+xml"/>
  <Override PartName="/ppt/slideLayouts/slideLayout1036.xml" ContentType="application/vnd.openxmlformats-officedocument.presentationml.slideLayout+xml"/>
  <Override PartName="/ppt/slideLayouts/slideLayout1037.xml" ContentType="application/vnd.openxmlformats-officedocument.presentationml.slideLayout+xml"/>
  <Override PartName="/ppt/slideLayouts/slideLayout1038.xml" ContentType="application/vnd.openxmlformats-officedocument.presentationml.slideLayout+xml"/>
  <Override PartName="/ppt/slideLayouts/slideLayout1039.xml" ContentType="application/vnd.openxmlformats-officedocument.presentationml.slideLayout+xml"/>
  <Override PartName="/ppt/slideLayouts/slideLayout1040.xml" ContentType="application/vnd.openxmlformats-officedocument.presentationml.slideLayout+xml"/>
  <Override PartName="/ppt/slideLayouts/slideLayout1041.xml" ContentType="application/vnd.openxmlformats-officedocument.presentationml.slideLayout+xml"/>
  <Override PartName="/ppt/slideLayouts/slideLayout1042.xml" ContentType="application/vnd.openxmlformats-officedocument.presentationml.slideLayout+xml"/>
  <Override PartName="/ppt/slideLayouts/slideLayout1043.xml" ContentType="application/vnd.openxmlformats-officedocument.presentationml.slideLayout+xml"/>
  <Override PartName="/ppt/slideLayouts/slideLayout1044.xml" ContentType="application/vnd.openxmlformats-officedocument.presentationml.slideLayout+xml"/>
  <Override PartName="/ppt/slideLayouts/slideLayout1045.xml" ContentType="application/vnd.openxmlformats-officedocument.presentationml.slideLayout+xml"/>
  <Override PartName="/ppt/slideLayouts/slideLayout1046.xml" ContentType="application/vnd.openxmlformats-officedocument.presentationml.slideLayout+xml"/>
  <Override PartName="/ppt/slideLayouts/slideLayout1047.xml" ContentType="application/vnd.openxmlformats-officedocument.presentationml.slideLayout+xml"/>
  <Override PartName="/ppt/slideLayouts/slideLayout1048.xml" ContentType="application/vnd.openxmlformats-officedocument.presentationml.slideLayout+xml"/>
  <Override PartName="/ppt/slideLayouts/slideLayout1049.xml" ContentType="application/vnd.openxmlformats-officedocument.presentationml.slideLayout+xml"/>
  <Override PartName="/ppt/slideLayouts/slideLayout1050.xml" ContentType="application/vnd.openxmlformats-officedocument.presentationml.slideLayout+xml"/>
  <Override PartName="/ppt/slideLayouts/slideLayout1051.xml" ContentType="application/vnd.openxmlformats-officedocument.presentationml.slideLayout+xml"/>
  <Override PartName="/ppt/slideLayouts/slideLayout1052.xml" ContentType="application/vnd.openxmlformats-officedocument.presentationml.slideLayout+xml"/>
  <Override PartName="/ppt/slideLayouts/slideLayout1053.xml" ContentType="application/vnd.openxmlformats-officedocument.presentationml.slideLayout+xml"/>
  <Override PartName="/ppt/slideLayouts/slideLayout1054.xml" ContentType="application/vnd.openxmlformats-officedocument.presentationml.slideLayout+xml"/>
  <Override PartName="/ppt/slideLayouts/slideLayout1055.xml" ContentType="application/vnd.openxmlformats-officedocument.presentationml.slideLayout+xml"/>
  <Override PartName="/ppt/slideLayouts/slideLayout1056.xml" ContentType="application/vnd.openxmlformats-officedocument.presentationml.slideLayout+xml"/>
  <Override PartName="/ppt/slideLayouts/slideLayout1057.xml" ContentType="application/vnd.openxmlformats-officedocument.presentationml.slideLayout+xml"/>
  <Override PartName="/ppt/slideLayouts/slideLayout1058.xml" ContentType="application/vnd.openxmlformats-officedocument.presentationml.slideLayout+xml"/>
  <Override PartName="/ppt/slideLayouts/slideLayout1059.xml" ContentType="application/vnd.openxmlformats-officedocument.presentationml.slideLayout+xml"/>
  <Override PartName="/ppt/slideLayouts/slideLayout1060.xml" ContentType="application/vnd.openxmlformats-officedocument.presentationml.slideLayout+xml"/>
  <Override PartName="/ppt/slideLayouts/slideLayout1061.xml" ContentType="application/vnd.openxmlformats-officedocument.presentationml.slideLayout+xml"/>
  <Override PartName="/ppt/slideLayouts/slideLayout1062.xml" ContentType="application/vnd.openxmlformats-officedocument.presentationml.slideLayout+xml"/>
  <Override PartName="/ppt/slideLayouts/slideLayout1063.xml" ContentType="application/vnd.openxmlformats-officedocument.presentationml.slideLayout+xml"/>
  <Override PartName="/ppt/slideLayouts/slideLayout1064.xml" ContentType="application/vnd.openxmlformats-officedocument.presentationml.slideLayout+xml"/>
  <Override PartName="/ppt/slideLayouts/slideLayout1065.xml" ContentType="application/vnd.openxmlformats-officedocument.presentationml.slideLayout+xml"/>
  <Override PartName="/ppt/slideLayouts/slideLayout1066.xml" ContentType="application/vnd.openxmlformats-officedocument.presentationml.slideLayout+xml"/>
  <Override PartName="/ppt/slideLayouts/slideLayout1067.xml" ContentType="application/vnd.openxmlformats-officedocument.presentationml.slideLayout+xml"/>
  <Override PartName="/ppt/slideLayouts/slideLayout1068.xml" ContentType="application/vnd.openxmlformats-officedocument.presentationml.slideLayout+xml"/>
  <Override PartName="/ppt/slideLayouts/slideLayout1069.xml" ContentType="application/vnd.openxmlformats-officedocument.presentationml.slideLayout+xml"/>
  <Override PartName="/ppt/slideLayouts/slideLayout1070.xml" ContentType="application/vnd.openxmlformats-officedocument.presentationml.slideLayout+xml"/>
  <Override PartName="/ppt/slideLayouts/slideLayout1071.xml" ContentType="application/vnd.openxmlformats-officedocument.presentationml.slideLayout+xml"/>
  <Override PartName="/ppt/slideLayouts/slideLayout1072.xml" ContentType="application/vnd.openxmlformats-officedocument.presentationml.slideLayout+xml"/>
  <Override PartName="/ppt/slideLayouts/slideLayout1073.xml" ContentType="application/vnd.openxmlformats-officedocument.presentationml.slideLayout+xml"/>
  <Override PartName="/ppt/slideLayouts/slideLayout1074.xml" ContentType="application/vnd.openxmlformats-officedocument.presentationml.slideLayout+xml"/>
  <Override PartName="/ppt/slideLayouts/slideLayout1075.xml" ContentType="application/vnd.openxmlformats-officedocument.presentationml.slideLayout+xml"/>
  <Override PartName="/ppt/slideLayouts/slideLayout1076.xml" ContentType="application/vnd.openxmlformats-officedocument.presentationml.slideLayout+xml"/>
  <Override PartName="/ppt/slideLayouts/slideLayout1077.xml" ContentType="application/vnd.openxmlformats-officedocument.presentationml.slideLayout+xml"/>
  <Override PartName="/ppt/slideLayouts/slideLayout1078.xml" ContentType="application/vnd.openxmlformats-officedocument.presentationml.slideLayout+xml"/>
  <Override PartName="/ppt/slideLayouts/slideLayout1079.xml" ContentType="application/vnd.openxmlformats-officedocument.presentationml.slideLayout+xml"/>
  <Override PartName="/ppt/slideLayouts/slideLayout1080.xml" ContentType="application/vnd.openxmlformats-officedocument.presentationml.slideLayout+xml"/>
  <Override PartName="/ppt/slideLayouts/slideLayout1081.xml" ContentType="application/vnd.openxmlformats-officedocument.presentationml.slideLayout+xml"/>
  <Override PartName="/ppt/slideLayouts/slideLayout1082.xml" ContentType="application/vnd.openxmlformats-officedocument.presentationml.slideLayout+xml"/>
  <Override PartName="/ppt/slideLayouts/slideLayout1083.xml" ContentType="application/vnd.openxmlformats-officedocument.presentationml.slideLayout+xml"/>
  <Override PartName="/ppt/slideLayouts/slideLayout1084.xml" ContentType="application/vnd.openxmlformats-officedocument.presentationml.slideLayout+xml"/>
  <Override PartName="/ppt/slideLayouts/slideLayout1085.xml" ContentType="application/vnd.openxmlformats-officedocument.presentationml.slideLayout+xml"/>
  <Override PartName="/ppt/slideLayouts/slideLayout1086.xml" ContentType="application/vnd.openxmlformats-officedocument.presentationml.slideLayout+xml"/>
  <Override PartName="/ppt/slideLayouts/slideLayout1087.xml" ContentType="application/vnd.openxmlformats-officedocument.presentationml.slideLayout+xml"/>
  <Override PartName="/ppt/slideLayouts/slideLayout1088.xml" ContentType="application/vnd.openxmlformats-officedocument.presentationml.slideLayout+xml"/>
  <Override PartName="/ppt/slideLayouts/slideLayout1089.xml" ContentType="application/vnd.openxmlformats-officedocument.presentationml.slideLayout+xml"/>
  <Override PartName="/ppt/slideLayouts/slideLayout1090.xml" ContentType="application/vnd.openxmlformats-officedocument.presentationml.slideLayout+xml"/>
  <Override PartName="/ppt/slideLayouts/slideLayout1091.xml" ContentType="application/vnd.openxmlformats-officedocument.presentationml.slideLayout+xml"/>
  <Override PartName="/ppt/slideLayouts/slideLayout1092.xml" ContentType="application/vnd.openxmlformats-officedocument.presentationml.slideLayout+xml"/>
  <Override PartName="/ppt/slideLayouts/slideLayout1093.xml" ContentType="application/vnd.openxmlformats-officedocument.presentationml.slideLayout+xml"/>
  <Override PartName="/ppt/slideLayouts/slideLayout1094.xml" ContentType="application/vnd.openxmlformats-officedocument.presentationml.slideLayout+xml"/>
  <Override PartName="/ppt/slideLayouts/slideLayout1095.xml" ContentType="application/vnd.openxmlformats-officedocument.presentationml.slideLayout+xml"/>
  <Override PartName="/ppt/slideLayouts/slideLayout1096.xml" ContentType="application/vnd.openxmlformats-officedocument.presentationml.slideLayout+xml"/>
  <Override PartName="/ppt/slideLayouts/slideLayout1097.xml" ContentType="application/vnd.openxmlformats-officedocument.presentationml.slideLayout+xml"/>
  <Override PartName="/ppt/slideLayouts/slideLayout1098.xml" ContentType="application/vnd.openxmlformats-officedocument.presentationml.slideLayout+xml"/>
  <Override PartName="/ppt/slideLayouts/slideLayout1099.xml" ContentType="application/vnd.openxmlformats-officedocument.presentationml.slideLayout+xml"/>
  <Override PartName="/ppt/slideLayouts/slideLayout1100.xml" ContentType="application/vnd.openxmlformats-officedocument.presentationml.slideLayout+xml"/>
  <Override PartName="/ppt/slideLayouts/slideLayout1101.xml" ContentType="application/vnd.openxmlformats-officedocument.presentationml.slideLayout+xml"/>
  <Override PartName="/ppt/slideLayouts/slideLayout1102.xml" ContentType="application/vnd.openxmlformats-officedocument.presentationml.slideLayout+xml"/>
  <Override PartName="/ppt/slideLayouts/slideLayout1103.xml" ContentType="application/vnd.openxmlformats-officedocument.presentationml.slideLayout+xml"/>
  <Override PartName="/ppt/slideLayouts/slideLayout1104.xml" ContentType="application/vnd.openxmlformats-officedocument.presentationml.slideLayout+xml"/>
  <Override PartName="/ppt/slideLayouts/slideLayout1105.xml" ContentType="application/vnd.openxmlformats-officedocument.presentationml.slideLayout+xml"/>
  <Override PartName="/ppt/slideLayouts/slideLayout1106.xml" ContentType="application/vnd.openxmlformats-officedocument.presentationml.slideLayout+xml"/>
  <Override PartName="/ppt/slideLayouts/slideLayout1107.xml" ContentType="application/vnd.openxmlformats-officedocument.presentationml.slideLayout+xml"/>
  <Override PartName="/ppt/slideLayouts/slideLayout1108.xml" ContentType="application/vnd.openxmlformats-officedocument.presentationml.slideLayout+xml"/>
  <Override PartName="/ppt/slideLayouts/slideLayout1109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1111.xml" ContentType="application/vnd.openxmlformats-officedocument.presentationml.slideLayout+xml"/>
  <Override PartName="/ppt/slideLayouts/slideLayout1112.xml" ContentType="application/vnd.openxmlformats-officedocument.presentationml.slideLayout+xml"/>
  <Override PartName="/ppt/slideLayouts/slideLayout1113.xml" ContentType="application/vnd.openxmlformats-officedocument.presentationml.slideLayout+xml"/>
  <Override PartName="/ppt/slideLayouts/slideLayout1114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1116.xml" ContentType="application/vnd.openxmlformats-officedocument.presentationml.slideLayout+xml"/>
  <Override PartName="/ppt/slideLayouts/slideLayout1117.xml" ContentType="application/vnd.openxmlformats-officedocument.presentationml.slideLayout+xml"/>
  <Override PartName="/ppt/slideLayouts/slideLayout1118.xml" ContentType="application/vnd.openxmlformats-officedocument.presentationml.slideLayout+xml"/>
  <Override PartName="/ppt/slideLayouts/slideLayout1119.xml" ContentType="application/vnd.openxmlformats-officedocument.presentationml.slideLayout+xml"/>
  <Override PartName="/ppt/slideLayouts/slideLayout1120.xml" ContentType="application/vnd.openxmlformats-officedocument.presentationml.slideLayout+xml"/>
  <Override PartName="/ppt/slideLayouts/slideLayout1121.xml" ContentType="application/vnd.openxmlformats-officedocument.presentationml.slideLayout+xml"/>
  <Override PartName="/ppt/slideLayouts/slideLayout1122.xml" ContentType="application/vnd.openxmlformats-officedocument.presentationml.slideLayout+xml"/>
  <Override PartName="/ppt/slideLayouts/slideLayout1123.xml" ContentType="application/vnd.openxmlformats-officedocument.presentationml.slideLayout+xml"/>
  <Override PartName="/ppt/slideLayouts/slideLayout1124.xml" ContentType="application/vnd.openxmlformats-officedocument.presentationml.slideLayout+xml"/>
  <Override PartName="/ppt/slideLayouts/slideLayout1125.xml" ContentType="application/vnd.openxmlformats-officedocument.presentationml.slideLayout+xml"/>
  <Override PartName="/ppt/slideLayouts/slideLayout1126.xml" ContentType="application/vnd.openxmlformats-officedocument.presentationml.slideLayout+xml"/>
  <Override PartName="/ppt/slideLayouts/slideLayout1127.xml" ContentType="application/vnd.openxmlformats-officedocument.presentationml.slideLayout+xml"/>
  <Override PartName="/ppt/slideLayouts/slideLayout1128.xml" ContentType="application/vnd.openxmlformats-officedocument.presentationml.slideLayout+xml"/>
  <Override PartName="/ppt/slideLayouts/slideLayout1129.xml" ContentType="application/vnd.openxmlformats-officedocument.presentationml.slideLayout+xml"/>
  <Override PartName="/ppt/slideLayouts/slideLayout1130.xml" ContentType="application/vnd.openxmlformats-officedocument.presentationml.slideLayout+xml"/>
  <Override PartName="/ppt/slideLayouts/slideLayout1131.xml" ContentType="application/vnd.openxmlformats-officedocument.presentationml.slideLayout+xml"/>
  <Override PartName="/ppt/slideLayouts/slideLayout1132.xml" ContentType="application/vnd.openxmlformats-officedocument.presentationml.slideLayout+xml"/>
  <Override PartName="/ppt/slideLayouts/slideLayout1133.xml" ContentType="application/vnd.openxmlformats-officedocument.presentationml.slideLayout+xml"/>
  <Override PartName="/ppt/slideLayouts/slideLayout1134.xml" ContentType="application/vnd.openxmlformats-officedocument.presentationml.slideLayout+xml"/>
  <Override PartName="/ppt/slideLayouts/slideLayout1135.xml" ContentType="application/vnd.openxmlformats-officedocument.presentationml.slideLayout+xml"/>
  <Override PartName="/ppt/slideLayouts/slideLayout1136.xml" ContentType="application/vnd.openxmlformats-officedocument.presentationml.slideLayout+xml"/>
  <Override PartName="/ppt/slideLayouts/slideLayout1137.xml" ContentType="application/vnd.openxmlformats-officedocument.presentationml.slideLayout+xml"/>
  <Override PartName="/ppt/slideLayouts/slideLayout1138.xml" ContentType="application/vnd.openxmlformats-officedocument.presentationml.slideLayout+xml"/>
  <Override PartName="/ppt/slideLayouts/slideLayout1139.xml" ContentType="application/vnd.openxmlformats-officedocument.presentationml.slideLayout+xml"/>
  <Override PartName="/ppt/slideLayouts/slideLayout1140.xml" ContentType="application/vnd.openxmlformats-officedocument.presentationml.slideLayout+xml"/>
  <Override PartName="/ppt/slideLayouts/slideLayout1141.xml" ContentType="application/vnd.openxmlformats-officedocument.presentationml.slideLayout+xml"/>
  <Override PartName="/ppt/slideLayouts/slideLayout1142.xml" ContentType="application/vnd.openxmlformats-officedocument.presentationml.slideLayout+xml"/>
  <Override PartName="/ppt/slideLayouts/slideLayout1143.xml" ContentType="application/vnd.openxmlformats-officedocument.presentationml.slideLayout+xml"/>
  <Override PartName="/ppt/slideLayouts/slideLayout1144.xml" ContentType="application/vnd.openxmlformats-officedocument.presentationml.slideLayout+xml"/>
  <Override PartName="/ppt/slideLayouts/slideLayout1145.xml" ContentType="application/vnd.openxmlformats-officedocument.presentationml.slideLayout+xml"/>
  <Override PartName="/ppt/slideLayouts/slideLayout1146.xml" ContentType="application/vnd.openxmlformats-officedocument.presentationml.slideLayout+xml"/>
  <Override PartName="/ppt/slideLayouts/slideLayout1147.xml" ContentType="application/vnd.openxmlformats-officedocument.presentationml.slideLayout+xml"/>
  <Override PartName="/ppt/slideLayouts/slideLayout1148.xml" ContentType="application/vnd.openxmlformats-officedocument.presentationml.slideLayout+xml"/>
  <Override PartName="/ppt/slideLayouts/slideLayout1149.xml" ContentType="application/vnd.openxmlformats-officedocument.presentationml.slideLayout+xml"/>
  <Override PartName="/ppt/slideLayouts/slideLayout1150.xml" ContentType="application/vnd.openxmlformats-officedocument.presentationml.slideLayout+xml"/>
  <Override PartName="/ppt/slideLayouts/slideLayout1151.xml" ContentType="application/vnd.openxmlformats-officedocument.presentationml.slideLayout+xml"/>
  <Override PartName="/ppt/slideLayouts/slideLayout1152.xml" ContentType="application/vnd.openxmlformats-officedocument.presentationml.slideLayout+xml"/>
  <Override PartName="/ppt/slideLayouts/slideLayout1153.xml" ContentType="application/vnd.openxmlformats-officedocument.presentationml.slideLayout+xml"/>
  <Override PartName="/ppt/slideLayouts/slideLayout1154.xml" ContentType="application/vnd.openxmlformats-officedocument.presentationml.slideLayout+xml"/>
  <Override PartName="/ppt/slideLayouts/slideLayout1155.xml" ContentType="application/vnd.openxmlformats-officedocument.presentationml.slideLayout+xml"/>
  <Override PartName="/ppt/slideLayouts/slideLayout1156.xml" ContentType="application/vnd.openxmlformats-officedocument.presentationml.slideLayout+xml"/>
  <Override PartName="/ppt/slideLayouts/slideLayout1157.xml" ContentType="application/vnd.openxmlformats-officedocument.presentationml.slideLayout+xml"/>
  <Override PartName="/ppt/slideLayouts/slideLayout1158.xml" ContentType="application/vnd.openxmlformats-officedocument.presentationml.slideLayout+xml"/>
  <Override PartName="/ppt/slideLayouts/slideLayout1159.xml" ContentType="application/vnd.openxmlformats-officedocument.presentationml.slideLayout+xml"/>
  <Override PartName="/ppt/slideLayouts/slideLayout1160.xml" ContentType="application/vnd.openxmlformats-officedocument.presentationml.slideLayout+xml"/>
  <Override PartName="/ppt/slideLayouts/slideLayout1161.xml" ContentType="application/vnd.openxmlformats-officedocument.presentationml.slideLayout+xml"/>
  <Override PartName="/ppt/slideLayouts/slideLayout1162.xml" ContentType="application/vnd.openxmlformats-officedocument.presentationml.slideLayout+xml"/>
  <Override PartName="/ppt/slideLayouts/slideLayout1163.xml" ContentType="application/vnd.openxmlformats-officedocument.presentationml.slideLayout+xml"/>
  <Override PartName="/ppt/slideLayouts/slideLayout1164.xml" ContentType="application/vnd.openxmlformats-officedocument.presentationml.slideLayout+xml"/>
  <Override PartName="/ppt/slideLayouts/slideLayout1165.xml" ContentType="application/vnd.openxmlformats-officedocument.presentationml.slideLayout+xml"/>
  <Override PartName="/ppt/slideLayouts/slideLayout1166.xml" ContentType="application/vnd.openxmlformats-officedocument.presentationml.slideLayout+xml"/>
  <Override PartName="/ppt/slideLayouts/slideLayout1167.xml" ContentType="application/vnd.openxmlformats-officedocument.presentationml.slideLayout+xml"/>
  <Override PartName="/ppt/slideLayouts/slideLayout1168.xml" ContentType="application/vnd.openxmlformats-officedocument.presentationml.slideLayout+xml"/>
  <Override PartName="/ppt/slideLayouts/slideLayout1169.xml" ContentType="application/vnd.openxmlformats-officedocument.presentationml.slideLayout+xml"/>
  <Override PartName="/ppt/slideLayouts/slideLayout1170.xml" ContentType="application/vnd.openxmlformats-officedocument.presentationml.slideLayout+xml"/>
  <Override PartName="/ppt/slideLayouts/slideLayout1171.xml" ContentType="application/vnd.openxmlformats-officedocument.presentationml.slideLayout+xml"/>
  <Override PartName="/ppt/slideLayouts/slideLayout1172.xml" ContentType="application/vnd.openxmlformats-officedocument.presentationml.slideLayout+xml"/>
  <Override PartName="/ppt/slideLayouts/slideLayout1173.xml" ContentType="application/vnd.openxmlformats-officedocument.presentationml.slideLayout+xml"/>
  <Override PartName="/ppt/slideLayouts/slideLayout1174.xml" ContentType="application/vnd.openxmlformats-officedocument.presentationml.slideLayout+xml"/>
  <Override PartName="/ppt/slideLayouts/slideLayout1175.xml" ContentType="application/vnd.openxmlformats-officedocument.presentationml.slideLayout+xml"/>
  <Override PartName="/ppt/slideLayouts/slideLayout1176.xml" ContentType="application/vnd.openxmlformats-officedocument.presentationml.slideLayout+xml"/>
  <Override PartName="/ppt/slideLayouts/slideLayout1177.xml" ContentType="application/vnd.openxmlformats-officedocument.presentationml.slideLayout+xml"/>
  <Override PartName="/ppt/slideLayouts/slideLayout1178.xml" ContentType="application/vnd.openxmlformats-officedocument.presentationml.slideLayout+xml"/>
  <Override PartName="/ppt/slideLayouts/slideLayout1179.xml" ContentType="application/vnd.openxmlformats-officedocument.presentationml.slideLayout+xml"/>
  <Override PartName="/ppt/slideLayouts/slideLayout1180.xml" ContentType="application/vnd.openxmlformats-officedocument.presentationml.slideLayout+xml"/>
  <Override PartName="/ppt/slideLayouts/slideLayout1181.xml" ContentType="application/vnd.openxmlformats-officedocument.presentationml.slideLayout+xml"/>
  <Override PartName="/ppt/slideLayouts/slideLayout1182.xml" ContentType="application/vnd.openxmlformats-officedocument.presentationml.slideLayout+xml"/>
  <Override PartName="/ppt/slideLayouts/slideLayout1183.xml" ContentType="application/vnd.openxmlformats-officedocument.presentationml.slideLayout+xml"/>
  <Override PartName="/ppt/slideLayouts/slideLayout1184.xml" ContentType="application/vnd.openxmlformats-officedocument.presentationml.slideLayout+xml"/>
  <Override PartName="/ppt/slideLayouts/slideLayout1185.xml" ContentType="application/vnd.openxmlformats-officedocument.presentationml.slideLayout+xml"/>
  <Override PartName="/ppt/slideLayouts/slideLayout1186.xml" ContentType="application/vnd.openxmlformats-officedocument.presentationml.slideLayout+xml"/>
  <Override PartName="/ppt/slideLayouts/slideLayout1187.xml" ContentType="application/vnd.openxmlformats-officedocument.presentationml.slideLayout+xml"/>
  <Override PartName="/ppt/theme/theme8.xml" ContentType="application/vnd.openxmlformats-officedocument.theme+xml"/>
  <Override PartName="/ppt/slideLayouts/slideLayout1188.xml" ContentType="application/vnd.openxmlformats-officedocument.presentationml.slideLayout+xml"/>
  <Override PartName="/ppt/slideLayouts/slideLayout1189.xml" ContentType="application/vnd.openxmlformats-officedocument.presentationml.slideLayout+xml"/>
  <Override PartName="/ppt/slideLayouts/slideLayout1190.xml" ContentType="application/vnd.openxmlformats-officedocument.presentationml.slideLayout+xml"/>
  <Override PartName="/ppt/slideLayouts/slideLayout1191.xml" ContentType="application/vnd.openxmlformats-officedocument.presentationml.slideLayout+xml"/>
  <Override PartName="/ppt/slideLayouts/slideLayout1192.xml" ContentType="application/vnd.openxmlformats-officedocument.presentationml.slideLayout+xml"/>
  <Override PartName="/ppt/slideLayouts/slideLayout1193.xml" ContentType="application/vnd.openxmlformats-officedocument.presentationml.slideLayout+xml"/>
  <Override PartName="/ppt/slideLayouts/slideLayout1194.xml" ContentType="application/vnd.openxmlformats-officedocument.presentationml.slideLayout+xml"/>
  <Override PartName="/ppt/slideLayouts/slideLayout1195.xml" ContentType="application/vnd.openxmlformats-officedocument.presentationml.slideLayout+xml"/>
  <Override PartName="/ppt/slideLayouts/slideLayout1196.xml" ContentType="application/vnd.openxmlformats-officedocument.presentationml.slideLayout+xml"/>
  <Override PartName="/ppt/slideLayouts/slideLayout1197.xml" ContentType="application/vnd.openxmlformats-officedocument.presentationml.slideLayout+xml"/>
  <Override PartName="/ppt/slideLayouts/slideLayout1198.xml" ContentType="application/vnd.openxmlformats-officedocument.presentationml.slideLayout+xml"/>
  <Override PartName="/ppt/slideLayouts/slideLayout1199.xml" ContentType="application/vnd.openxmlformats-officedocument.presentationml.slideLayout+xml"/>
  <Override PartName="/ppt/slideLayouts/slideLayout1200.xml" ContentType="application/vnd.openxmlformats-officedocument.presentationml.slideLayout+xml"/>
  <Override PartName="/ppt/slideLayouts/slideLayout1201.xml" ContentType="application/vnd.openxmlformats-officedocument.presentationml.slideLayout+xml"/>
  <Override PartName="/ppt/slideLayouts/slideLayout1202.xml" ContentType="application/vnd.openxmlformats-officedocument.presentationml.slideLayout+xml"/>
  <Override PartName="/ppt/slideLayouts/slideLayout1203.xml" ContentType="application/vnd.openxmlformats-officedocument.presentationml.slideLayout+xml"/>
  <Override PartName="/ppt/slideLayouts/slideLayout1204.xml" ContentType="application/vnd.openxmlformats-officedocument.presentationml.slideLayout+xml"/>
  <Override PartName="/ppt/slideLayouts/slideLayout1205.xml" ContentType="application/vnd.openxmlformats-officedocument.presentationml.slideLayout+xml"/>
  <Override PartName="/ppt/slideLayouts/slideLayout1206.xml" ContentType="application/vnd.openxmlformats-officedocument.presentationml.slideLayout+xml"/>
  <Override PartName="/ppt/slideLayouts/slideLayout1207.xml" ContentType="application/vnd.openxmlformats-officedocument.presentationml.slideLayout+xml"/>
  <Override PartName="/ppt/slideLayouts/slideLayout1208.xml" ContentType="application/vnd.openxmlformats-officedocument.presentationml.slideLayout+xml"/>
  <Override PartName="/ppt/slideLayouts/slideLayout1209.xml" ContentType="application/vnd.openxmlformats-officedocument.presentationml.slideLayout+xml"/>
  <Override PartName="/ppt/slideLayouts/slideLayout1210.xml" ContentType="application/vnd.openxmlformats-officedocument.presentationml.slideLayout+xml"/>
  <Override PartName="/ppt/slideLayouts/slideLayout1211.xml" ContentType="application/vnd.openxmlformats-officedocument.presentationml.slideLayout+xml"/>
  <Override PartName="/ppt/slideLayouts/slideLayout1212.xml" ContentType="application/vnd.openxmlformats-officedocument.presentationml.slideLayout+xml"/>
  <Override PartName="/ppt/slideLayouts/slideLayout1213.xml" ContentType="application/vnd.openxmlformats-officedocument.presentationml.slideLayout+xml"/>
  <Override PartName="/ppt/slideLayouts/slideLayout1214.xml" ContentType="application/vnd.openxmlformats-officedocument.presentationml.slideLayout+xml"/>
  <Override PartName="/ppt/slideLayouts/slideLayout1215.xml" ContentType="application/vnd.openxmlformats-officedocument.presentationml.slideLayout+xml"/>
  <Override PartName="/ppt/slideLayouts/slideLayout1216.xml" ContentType="application/vnd.openxmlformats-officedocument.presentationml.slideLayout+xml"/>
  <Override PartName="/ppt/slideLayouts/slideLayout1217.xml" ContentType="application/vnd.openxmlformats-officedocument.presentationml.slideLayout+xml"/>
  <Override PartName="/ppt/slideLayouts/slideLayout1218.xml" ContentType="application/vnd.openxmlformats-officedocument.presentationml.slideLayout+xml"/>
  <Override PartName="/ppt/slideLayouts/slideLayout1219.xml" ContentType="application/vnd.openxmlformats-officedocument.presentationml.slideLayout+xml"/>
  <Override PartName="/ppt/slideLayouts/slideLayout1220.xml" ContentType="application/vnd.openxmlformats-officedocument.presentationml.slideLayout+xml"/>
  <Override PartName="/ppt/slideLayouts/slideLayout1221.xml" ContentType="application/vnd.openxmlformats-officedocument.presentationml.slideLayout+xml"/>
  <Override PartName="/ppt/slideLayouts/slideLayout1222.xml" ContentType="application/vnd.openxmlformats-officedocument.presentationml.slideLayout+xml"/>
  <Override PartName="/ppt/slideLayouts/slideLayout1223.xml" ContentType="application/vnd.openxmlformats-officedocument.presentationml.slideLayout+xml"/>
  <Override PartName="/ppt/slideLayouts/slideLayout1224.xml" ContentType="application/vnd.openxmlformats-officedocument.presentationml.slideLayout+xml"/>
  <Override PartName="/ppt/slideLayouts/slideLayout1225.xml" ContentType="application/vnd.openxmlformats-officedocument.presentationml.slideLayout+xml"/>
  <Override PartName="/ppt/slideLayouts/slideLayout1226.xml" ContentType="application/vnd.openxmlformats-officedocument.presentationml.slideLayout+xml"/>
  <Override PartName="/ppt/slideLayouts/slideLayout1227.xml" ContentType="application/vnd.openxmlformats-officedocument.presentationml.slideLayout+xml"/>
  <Override PartName="/ppt/slideLayouts/slideLayout1228.xml" ContentType="application/vnd.openxmlformats-officedocument.presentationml.slideLayout+xml"/>
  <Override PartName="/ppt/slideLayouts/slideLayout1229.xml" ContentType="application/vnd.openxmlformats-officedocument.presentationml.slideLayout+xml"/>
  <Override PartName="/ppt/slideLayouts/slideLayout1230.xml" ContentType="application/vnd.openxmlformats-officedocument.presentationml.slideLayout+xml"/>
  <Override PartName="/ppt/slideLayouts/slideLayout1231.xml" ContentType="application/vnd.openxmlformats-officedocument.presentationml.slideLayout+xml"/>
  <Override PartName="/ppt/slideLayouts/slideLayout1232.xml" ContentType="application/vnd.openxmlformats-officedocument.presentationml.slideLayout+xml"/>
  <Override PartName="/ppt/slideLayouts/slideLayout1233.xml" ContentType="application/vnd.openxmlformats-officedocument.presentationml.slideLayout+xml"/>
  <Override PartName="/ppt/slideLayouts/slideLayout1234.xml" ContentType="application/vnd.openxmlformats-officedocument.presentationml.slideLayout+xml"/>
  <Override PartName="/ppt/slideLayouts/slideLayout1235.xml" ContentType="application/vnd.openxmlformats-officedocument.presentationml.slideLayout+xml"/>
  <Override PartName="/ppt/slideLayouts/slideLayout1236.xml" ContentType="application/vnd.openxmlformats-officedocument.presentationml.slideLayout+xml"/>
  <Override PartName="/ppt/slideLayouts/slideLayout1237.xml" ContentType="application/vnd.openxmlformats-officedocument.presentationml.slideLayout+xml"/>
  <Override PartName="/ppt/slideLayouts/slideLayout1238.xml" ContentType="application/vnd.openxmlformats-officedocument.presentationml.slideLayout+xml"/>
  <Override PartName="/ppt/slideLayouts/slideLayout1239.xml" ContentType="application/vnd.openxmlformats-officedocument.presentationml.slideLayout+xml"/>
  <Override PartName="/ppt/slideLayouts/slideLayout1240.xml" ContentType="application/vnd.openxmlformats-officedocument.presentationml.slideLayout+xml"/>
  <Override PartName="/ppt/slideLayouts/slideLayout1241.xml" ContentType="application/vnd.openxmlformats-officedocument.presentationml.slideLayout+xml"/>
  <Override PartName="/ppt/slideLayouts/slideLayout1242.xml" ContentType="application/vnd.openxmlformats-officedocument.presentationml.slideLayout+xml"/>
  <Override PartName="/ppt/slideLayouts/slideLayout1243.xml" ContentType="application/vnd.openxmlformats-officedocument.presentationml.slideLayout+xml"/>
  <Override PartName="/ppt/slideLayouts/slideLayout1244.xml" ContentType="application/vnd.openxmlformats-officedocument.presentationml.slideLayout+xml"/>
  <Override PartName="/ppt/slideLayouts/slideLayout1245.xml" ContentType="application/vnd.openxmlformats-officedocument.presentationml.slideLayout+xml"/>
  <Override PartName="/ppt/slideLayouts/slideLayout1246.xml" ContentType="application/vnd.openxmlformats-officedocument.presentationml.slideLayout+xml"/>
  <Override PartName="/ppt/slideLayouts/slideLayout1247.xml" ContentType="application/vnd.openxmlformats-officedocument.presentationml.slideLayout+xml"/>
  <Override PartName="/ppt/slideLayouts/slideLayout1248.xml" ContentType="application/vnd.openxmlformats-officedocument.presentationml.slideLayout+xml"/>
  <Override PartName="/ppt/slideLayouts/slideLayout1249.xml" ContentType="application/vnd.openxmlformats-officedocument.presentationml.slideLayout+xml"/>
  <Override PartName="/ppt/slideLayouts/slideLayout1250.xml" ContentType="application/vnd.openxmlformats-officedocument.presentationml.slideLayout+xml"/>
  <Override PartName="/ppt/slideLayouts/slideLayout1251.xml" ContentType="application/vnd.openxmlformats-officedocument.presentationml.slideLayout+xml"/>
  <Override PartName="/ppt/slideLayouts/slideLayout1252.xml" ContentType="application/vnd.openxmlformats-officedocument.presentationml.slideLayout+xml"/>
  <Override PartName="/ppt/slideLayouts/slideLayout1253.xml" ContentType="application/vnd.openxmlformats-officedocument.presentationml.slideLayout+xml"/>
  <Override PartName="/ppt/slideLayouts/slideLayout1254.xml" ContentType="application/vnd.openxmlformats-officedocument.presentationml.slideLayout+xml"/>
  <Override PartName="/ppt/slideLayouts/slideLayout1255.xml" ContentType="application/vnd.openxmlformats-officedocument.presentationml.slideLayout+xml"/>
  <Override PartName="/ppt/slideLayouts/slideLayout1256.xml" ContentType="application/vnd.openxmlformats-officedocument.presentationml.slideLayout+xml"/>
  <Override PartName="/ppt/slideLayouts/slideLayout1257.xml" ContentType="application/vnd.openxmlformats-officedocument.presentationml.slideLayout+xml"/>
  <Override PartName="/ppt/slideLayouts/slideLayout1258.xml" ContentType="application/vnd.openxmlformats-officedocument.presentationml.slideLayout+xml"/>
  <Override PartName="/ppt/slideLayouts/slideLayout1259.xml" ContentType="application/vnd.openxmlformats-officedocument.presentationml.slideLayout+xml"/>
  <Override PartName="/ppt/slideLayouts/slideLayout1260.xml" ContentType="application/vnd.openxmlformats-officedocument.presentationml.slideLayout+xml"/>
  <Override PartName="/ppt/slideLayouts/slideLayout1261.xml" ContentType="application/vnd.openxmlformats-officedocument.presentationml.slideLayout+xml"/>
  <Override PartName="/ppt/slideLayouts/slideLayout1262.xml" ContentType="application/vnd.openxmlformats-officedocument.presentationml.slideLayout+xml"/>
  <Override PartName="/ppt/slideLayouts/slideLayout1263.xml" ContentType="application/vnd.openxmlformats-officedocument.presentationml.slideLayout+xml"/>
  <Override PartName="/ppt/slideLayouts/slideLayout1264.xml" ContentType="application/vnd.openxmlformats-officedocument.presentationml.slideLayout+xml"/>
  <Override PartName="/ppt/slideLayouts/slideLayout1265.xml" ContentType="application/vnd.openxmlformats-officedocument.presentationml.slideLayout+xml"/>
  <Override PartName="/ppt/slideLayouts/slideLayout1266.xml" ContentType="application/vnd.openxmlformats-officedocument.presentationml.slideLayout+xml"/>
  <Override PartName="/ppt/slideLayouts/slideLayout1267.xml" ContentType="application/vnd.openxmlformats-officedocument.presentationml.slideLayout+xml"/>
  <Override PartName="/ppt/slideLayouts/slideLayout1268.xml" ContentType="application/vnd.openxmlformats-officedocument.presentationml.slideLayout+xml"/>
  <Override PartName="/ppt/slideLayouts/slideLayout1269.xml" ContentType="application/vnd.openxmlformats-officedocument.presentationml.slideLayout+xml"/>
  <Override PartName="/ppt/slideLayouts/slideLayout1270.xml" ContentType="application/vnd.openxmlformats-officedocument.presentationml.slideLayout+xml"/>
  <Override PartName="/ppt/slideLayouts/slideLayout1271.xml" ContentType="application/vnd.openxmlformats-officedocument.presentationml.slideLayout+xml"/>
  <Override PartName="/ppt/slideLayouts/slideLayout1272.xml" ContentType="application/vnd.openxmlformats-officedocument.presentationml.slideLayout+xml"/>
  <Override PartName="/ppt/slideLayouts/slideLayout1273.xml" ContentType="application/vnd.openxmlformats-officedocument.presentationml.slideLayout+xml"/>
  <Override PartName="/ppt/slideLayouts/slideLayout1274.xml" ContentType="application/vnd.openxmlformats-officedocument.presentationml.slideLayout+xml"/>
  <Override PartName="/ppt/slideLayouts/slideLayout1275.xml" ContentType="application/vnd.openxmlformats-officedocument.presentationml.slideLayout+xml"/>
  <Override PartName="/ppt/slideLayouts/slideLayout1276.xml" ContentType="application/vnd.openxmlformats-officedocument.presentationml.slideLayout+xml"/>
  <Override PartName="/ppt/slideLayouts/slideLayout1277.xml" ContentType="application/vnd.openxmlformats-officedocument.presentationml.slideLayout+xml"/>
  <Override PartName="/ppt/slideLayouts/slideLayout1278.xml" ContentType="application/vnd.openxmlformats-officedocument.presentationml.slideLayout+xml"/>
  <Override PartName="/ppt/slideLayouts/slideLayout1279.xml" ContentType="application/vnd.openxmlformats-officedocument.presentationml.slideLayout+xml"/>
  <Override PartName="/ppt/slideLayouts/slideLayout1280.xml" ContentType="application/vnd.openxmlformats-officedocument.presentationml.slideLayout+xml"/>
  <Override PartName="/ppt/slideLayouts/slideLayout1281.xml" ContentType="application/vnd.openxmlformats-officedocument.presentationml.slideLayout+xml"/>
  <Override PartName="/ppt/slideLayouts/slideLayout1282.xml" ContentType="application/vnd.openxmlformats-officedocument.presentationml.slideLayout+xml"/>
  <Override PartName="/ppt/slideLayouts/slideLayout1283.xml" ContentType="application/vnd.openxmlformats-officedocument.presentationml.slideLayout+xml"/>
  <Override PartName="/ppt/slideLayouts/slideLayout1284.xml" ContentType="application/vnd.openxmlformats-officedocument.presentationml.slideLayout+xml"/>
  <Override PartName="/ppt/slideLayouts/slideLayout1285.xml" ContentType="application/vnd.openxmlformats-officedocument.presentationml.slideLayout+xml"/>
  <Override PartName="/ppt/slideLayouts/slideLayout1286.xml" ContentType="application/vnd.openxmlformats-officedocument.presentationml.slideLayout+xml"/>
  <Override PartName="/ppt/slideLayouts/slideLayout1287.xml" ContentType="application/vnd.openxmlformats-officedocument.presentationml.slideLayout+xml"/>
  <Override PartName="/ppt/slideLayouts/slideLayout1288.xml" ContentType="application/vnd.openxmlformats-officedocument.presentationml.slideLayout+xml"/>
  <Override PartName="/ppt/slideLayouts/slideLayout1289.xml" ContentType="application/vnd.openxmlformats-officedocument.presentationml.slideLayout+xml"/>
  <Override PartName="/ppt/slideLayouts/slideLayout1290.xml" ContentType="application/vnd.openxmlformats-officedocument.presentationml.slideLayout+xml"/>
  <Override PartName="/ppt/slideLayouts/slideLayout1291.xml" ContentType="application/vnd.openxmlformats-officedocument.presentationml.slideLayout+xml"/>
  <Override PartName="/ppt/slideLayouts/slideLayout1292.xml" ContentType="application/vnd.openxmlformats-officedocument.presentationml.slideLayout+xml"/>
  <Override PartName="/ppt/slideLayouts/slideLayout1293.xml" ContentType="application/vnd.openxmlformats-officedocument.presentationml.slideLayout+xml"/>
  <Override PartName="/ppt/slideLayouts/slideLayout1294.xml" ContentType="application/vnd.openxmlformats-officedocument.presentationml.slideLayout+xml"/>
  <Override PartName="/ppt/slideLayouts/slideLayout1295.xml" ContentType="application/vnd.openxmlformats-officedocument.presentationml.slideLayout+xml"/>
  <Override PartName="/ppt/slideLayouts/slideLayout1296.xml" ContentType="application/vnd.openxmlformats-officedocument.presentationml.slideLayout+xml"/>
  <Override PartName="/ppt/slideLayouts/slideLayout1297.xml" ContentType="application/vnd.openxmlformats-officedocument.presentationml.slideLayout+xml"/>
  <Override PartName="/ppt/slideLayouts/slideLayout1298.xml" ContentType="application/vnd.openxmlformats-officedocument.presentationml.slideLayout+xml"/>
  <Override PartName="/ppt/slideLayouts/slideLayout1299.xml" ContentType="application/vnd.openxmlformats-officedocument.presentationml.slideLayout+xml"/>
  <Override PartName="/ppt/slideLayouts/slideLayout1300.xml" ContentType="application/vnd.openxmlformats-officedocument.presentationml.slideLayout+xml"/>
  <Override PartName="/ppt/slideLayouts/slideLayout1301.xml" ContentType="application/vnd.openxmlformats-officedocument.presentationml.slideLayout+xml"/>
  <Override PartName="/ppt/slideLayouts/slideLayout1302.xml" ContentType="application/vnd.openxmlformats-officedocument.presentationml.slideLayout+xml"/>
  <Override PartName="/ppt/slideLayouts/slideLayout1303.xml" ContentType="application/vnd.openxmlformats-officedocument.presentationml.slideLayout+xml"/>
  <Override PartName="/ppt/slideLayouts/slideLayout1304.xml" ContentType="application/vnd.openxmlformats-officedocument.presentationml.slideLayout+xml"/>
  <Override PartName="/ppt/slideLayouts/slideLayout1305.xml" ContentType="application/vnd.openxmlformats-officedocument.presentationml.slideLayout+xml"/>
  <Override PartName="/ppt/slideLayouts/slideLayout1306.xml" ContentType="application/vnd.openxmlformats-officedocument.presentationml.slideLayout+xml"/>
  <Override PartName="/ppt/slideLayouts/slideLayout1307.xml" ContentType="application/vnd.openxmlformats-officedocument.presentationml.slideLayout+xml"/>
  <Override PartName="/ppt/slideLayouts/slideLayout1308.xml" ContentType="application/vnd.openxmlformats-officedocument.presentationml.slideLayout+xml"/>
  <Override PartName="/ppt/slideLayouts/slideLayout1309.xml" ContentType="application/vnd.openxmlformats-officedocument.presentationml.slideLayout+xml"/>
  <Override PartName="/ppt/slideLayouts/slideLayout1310.xml" ContentType="application/vnd.openxmlformats-officedocument.presentationml.slideLayout+xml"/>
  <Override PartName="/ppt/slideLayouts/slideLayout1311.xml" ContentType="application/vnd.openxmlformats-officedocument.presentationml.slideLayout+xml"/>
  <Override PartName="/ppt/slideLayouts/slideLayout1312.xml" ContentType="application/vnd.openxmlformats-officedocument.presentationml.slideLayout+xml"/>
  <Override PartName="/ppt/slideLayouts/slideLayout1313.xml" ContentType="application/vnd.openxmlformats-officedocument.presentationml.slideLayout+xml"/>
  <Override PartName="/ppt/slideLayouts/slideLayout1314.xml" ContentType="application/vnd.openxmlformats-officedocument.presentationml.slideLayout+xml"/>
  <Override PartName="/ppt/slideLayouts/slideLayout1315.xml" ContentType="application/vnd.openxmlformats-officedocument.presentationml.slideLayout+xml"/>
  <Override PartName="/ppt/slideLayouts/slideLayout1316.xml" ContentType="application/vnd.openxmlformats-officedocument.presentationml.slideLayout+xml"/>
  <Override PartName="/ppt/slideLayouts/slideLayout1317.xml" ContentType="application/vnd.openxmlformats-officedocument.presentationml.slideLayout+xml"/>
  <Override PartName="/ppt/slideLayouts/slideLayout1318.xml" ContentType="application/vnd.openxmlformats-officedocument.presentationml.slideLayout+xml"/>
  <Override PartName="/ppt/slideLayouts/slideLayout1319.xml" ContentType="application/vnd.openxmlformats-officedocument.presentationml.slideLayout+xml"/>
  <Override PartName="/ppt/slideLayouts/slideLayout1320.xml" ContentType="application/vnd.openxmlformats-officedocument.presentationml.slideLayout+xml"/>
  <Override PartName="/ppt/slideLayouts/slideLayout1321.xml" ContentType="application/vnd.openxmlformats-officedocument.presentationml.slideLayout+xml"/>
  <Override PartName="/ppt/slideLayouts/slideLayout1322.xml" ContentType="application/vnd.openxmlformats-officedocument.presentationml.slideLayout+xml"/>
  <Override PartName="/ppt/slideLayouts/slideLayout1323.xml" ContentType="application/vnd.openxmlformats-officedocument.presentationml.slideLayout+xml"/>
  <Override PartName="/ppt/slideLayouts/slideLayout1324.xml" ContentType="application/vnd.openxmlformats-officedocument.presentationml.slideLayout+xml"/>
  <Override PartName="/ppt/slideLayouts/slideLayout1325.xml" ContentType="application/vnd.openxmlformats-officedocument.presentationml.slideLayout+xml"/>
  <Override PartName="/ppt/slideLayouts/slideLayout1326.xml" ContentType="application/vnd.openxmlformats-officedocument.presentationml.slideLayout+xml"/>
  <Override PartName="/ppt/slideLayouts/slideLayout1327.xml" ContentType="application/vnd.openxmlformats-officedocument.presentationml.slideLayout+xml"/>
  <Override PartName="/ppt/slideLayouts/slideLayout1328.xml" ContentType="application/vnd.openxmlformats-officedocument.presentationml.slideLayout+xml"/>
  <Override PartName="/ppt/slideLayouts/slideLayout1329.xml" ContentType="application/vnd.openxmlformats-officedocument.presentationml.slideLayout+xml"/>
  <Override PartName="/ppt/slideLayouts/slideLayout1330.xml" ContentType="application/vnd.openxmlformats-officedocument.presentationml.slideLayout+xml"/>
  <Override PartName="/ppt/slideLayouts/slideLayout1331.xml" ContentType="application/vnd.openxmlformats-officedocument.presentationml.slideLayout+xml"/>
  <Override PartName="/ppt/slideLayouts/slideLayout1332.xml" ContentType="application/vnd.openxmlformats-officedocument.presentationml.slideLayout+xml"/>
  <Override PartName="/ppt/slideLayouts/slideLayout1333.xml" ContentType="application/vnd.openxmlformats-officedocument.presentationml.slideLayout+xml"/>
  <Override PartName="/ppt/slideLayouts/slideLayout1334.xml" ContentType="application/vnd.openxmlformats-officedocument.presentationml.slideLayout+xml"/>
  <Override PartName="/ppt/slideLayouts/slideLayout1335.xml" ContentType="application/vnd.openxmlformats-officedocument.presentationml.slideLayout+xml"/>
  <Override PartName="/ppt/slideLayouts/slideLayout1336.xml" ContentType="application/vnd.openxmlformats-officedocument.presentationml.slideLayout+xml"/>
  <Override PartName="/ppt/slideLayouts/slideLayout1337.xml" ContentType="application/vnd.openxmlformats-officedocument.presentationml.slideLayout+xml"/>
  <Override PartName="/ppt/slideLayouts/slideLayout1338.xml" ContentType="application/vnd.openxmlformats-officedocument.presentationml.slideLayout+xml"/>
  <Override PartName="/ppt/slideLayouts/slideLayout1339.xml" ContentType="application/vnd.openxmlformats-officedocument.presentationml.slideLayout+xml"/>
  <Override PartName="/ppt/slideLayouts/slideLayout1340.xml" ContentType="application/vnd.openxmlformats-officedocument.presentationml.slideLayout+xml"/>
  <Override PartName="/ppt/slideLayouts/slideLayout1341.xml" ContentType="application/vnd.openxmlformats-officedocument.presentationml.slideLayout+xml"/>
  <Override PartName="/ppt/slideLayouts/slideLayout1342.xml" ContentType="application/vnd.openxmlformats-officedocument.presentationml.slideLayout+xml"/>
  <Override PartName="/ppt/slideLayouts/slideLayout1343.xml" ContentType="application/vnd.openxmlformats-officedocument.presentationml.slideLayout+xml"/>
  <Override PartName="/ppt/slideLayouts/slideLayout1344.xml" ContentType="application/vnd.openxmlformats-officedocument.presentationml.slideLayout+xml"/>
  <Override PartName="/ppt/slideLayouts/slideLayout1345.xml" ContentType="application/vnd.openxmlformats-officedocument.presentationml.slideLayout+xml"/>
  <Override PartName="/ppt/slideLayouts/slideLayout1346.xml" ContentType="application/vnd.openxmlformats-officedocument.presentationml.slideLayout+xml"/>
  <Override PartName="/ppt/slideLayouts/slideLayout1347.xml" ContentType="application/vnd.openxmlformats-officedocument.presentationml.slideLayout+xml"/>
  <Override PartName="/ppt/slideLayouts/slideLayout1348.xml" ContentType="application/vnd.openxmlformats-officedocument.presentationml.slideLayout+xml"/>
  <Override PartName="/ppt/slideLayouts/slideLayout1349.xml" ContentType="application/vnd.openxmlformats-officedocument.presentationml.slideLayout+xml"/>
  <Override PartName="/ppt/slideLayouts/slideLayout1350.xml" ContentType="application/vnd.openxmlformats-officedocument.presentationml.slideLayout+xml"/>
  <Override PartName="/ppt/slideLayouts/slideLayout1351.xml" ContentType="application/vnd.openxmlformats-officedocument.presentationml.slideLayout+xml"/>
  <Override PartName="/ppt/slideLayouts/slideLayout1352.xml" ContentType="application/vnd.openxmlformats-officedocument.presentationml.slideLayout+xml"/>
  <Override PartName="/ppt/slideLayouts/slideLayout1353.xml" ContentType="application/vnd.openxmlformats-officedocument.presentationml.slideLayout+xml"/>
  <Override PartName="/ppt/slideLayouts/slideLayout1354.xml" ContentType="application/vnd.openxmlformats-officedocument.presentationml.slideLayout+xml"/>
  <Override PartName="/ppt/theme/theme9.xml" ContentType="application/vnd.openxmlformats-officedocument.theme+xml"/>
  <Override PartName="/ppt/slideLayouts/slideLayout1355.xml" ContentType="application/vnd.openxmlformats-officedocument.presentationml.slideLayout+xml"/>
  <Override PartName="/ppt/slideLayouts/slideLayout1356.xml" ContentType="application/vnd.openxmlformats-officedocument.presentationml.slideLayout+xml"/>
  <Override PartName="/ppt/slideLayouts/slideLayout1357.xml" ContentType="application/vnd.openxmlformats-officedocument.presentationml.slideLayout+xml"/>
  <Override PartName="/ppt/slideLayouts/slideLayout1358.xml" ContentType="application/vnd.openxmlformats-officedocument.presentationml.slideLayout+xml"/>
  <Override PartName="/ppt/slideLayouts/slideLayout1359.xml" ContentType="application/vnd.openxmlformats-officedocument.presentationml.slideLayout+xml"/>
  <Override PartName="/ppt/slideLayouts/slideLayout1360.xml" ContentType="application/vnd.openxmlformats-officedocument.presentationml.slideLayout+xml"/>
  <Override PartName="/ppt/slideLayouts/slideLayout1361.xml" ContentType="application/vnd.openxmlformats-officedocument.presentationml.slideLayout+xml"/>
  <Override PartName="/ppt/slideLayouts/slideLayout1362.xml" ContentType="application/vnd.openxmlformats-officedocument.presentationml.slideLayout+xml"/>
  <Override PartName="/ppt/slideLayouts/slideLayout1363.xml" ContentType="application/vnd.openxmlformats-officedocument.presentationml.slideLayout+xml"/>
  <Override PartName="/ppt/slideLayouts/slideLayout1364.xml" ContentType="application/vnd.openxmlformats-officedocument.presentationml.slideLayout+xml"/>
  <Override PartName="/ppt/slideLayouts/slideLayout1365.xml" ContentType="application/vnd.openxmlformats-officedocument.presentationml.slideLayout+xml"/>
  <Override PartName="/ppt/slideLayouts/slideLayout1366.xml" ContentType="application/vnd.openxmlformats-officedocument.presentationml.slideLayout+xml"/>
  <Override PartName="/ppt/slideLayouts/slideLayout1367.xml" ContentType="application/vnd.openxmlformats-officedocument.presentationml.slideLayout+xml"/>
  <Override PartName="/ppt/slideLayouts/slideLayout1368.xml" ContentType="application/vnd.openxmlformats-officedocument.presentationml.slideLayout+xml"/>
  <Override PartName="/ppt/slideLayouts/slideLayout1369.xml" ContentType="application/vnd.openxmlformats-officedocument.presentationml.slideLayout+xml"/>
  <Override PartName="/ppt/slideLayouts/slideLayout1370.xml" ContentType="application/vnd.openxmlformats-officedocument.presentationml.slideLayout+xml"/>
  <Override PartName="/ppt/slideLayouts/slideLayout1371.xml" ContentType="application/vnd.openxmlformats-officedocument.presentationml.slideLayout+xml"/>
  <Override PartName="/ppt/slideLayouts/slideLayout1372.xml" ContentType="application/vnd.openxmlformats-officedocument.presentationml.slideLayout+xml"/>
  <Override PartName="/ppt/slideLayouts/slideLayout1373.xml" ContentType="application/vnd.openxmlformats-officedocument.presentationml.slideLayout+xml"/>
  <Override PartName="/ppt/slideLayouts/slideLayout1374.xml" ContentType="application/vnd.openxmlformats-officedocument.presentationml.slideLayout+xml"/>
  <Override PartName="/ppt/slideLayouts/slideLayout1375.xml" ContentType="application/vnd.openxmlformats-officedocument.presentationml.slideLayout+xml"/>
  <Override PartName="/ppt/slideLayouts/slideLayout1376.xml" ContentType="application/vnd.openxmlformats-officedocument.presentationml.slideLayout+xml"/>
  <Override PartName="/ppt/slideLayouts/slideLayout1377.xml" ContentType="application/vnd.openxmlformats-officedocument.presentationml.slideLayout+xml"/>
  <Override PartName="/ppt/slideLayouts/slideLayout1378.xml" ContentType="application/vnd.openxmlformats-officedocument.presentationml.slideLayout+xml"/>
  <Override PartName="/ppt/slideLayouts/slideLayout1379.xml" ContentType="application/vnd.openxmlformats-officedocument.presentationml.slideLayout+xml"/>
  <Override PartName="/ppt/slideLayouts/slideLayout1380.xml" ContentType="application/vnd.openxmlformats-officedocument.presentationml.slideLayout+xml"/>
  <Override PartName="/ppt/slideLayouts/slideLayout1381.xml" ContentType="application/vnd.openxmlformats-officedocument.presentationml.slideLayout+xml"/>
  <Override PartName="/ppt/slideLayouts/slideLayout1382.xml" ContentType="application/vnd.openxmlformats-officedocument.presentationml.slideLayout+xml"/>
  <Override PartName="/ppt/slideLayouts/slideLayout1383.xml" ContentType="application/vnd.openxmlformats-officedocument.presentationml.slideLayout+xml"/>
  <Override PartName="/ppt/slideLayouts/slideLayout1384.xml" ContentType="application/vnd.openxmlformats-officedocument.presentationml.slideLayout+xml"/>
  <Override PartName="/ppt/slideLayouts/slideLayout1385.xml" ContentType="application/vnd.openxmlformats-officedocument.presentationml.slideLayout+xml"/>
  <Override PartName="/ppt/slideLayouts/slideLayout1386.xml" ContentType="application/vnd.openxmlformats-officedocument.presentationml.slideLayout+xml"/>
  <Override PartName="/ppt/slideLayouts/slideLayout1387.xml" ContentType="application/vnd.openxmlformats-officedocument.presentationml.slideLayout+xml"/>
  <Override PartName="/ppt/slideLayouts/slideLayout1388.xml" ContentType="application/vnd.openxmlformats-officedocument.presentationml.slideLayout+xml"/>
  <Override PartName="/ppt/slideLayouts/slideLayout1389.xml" ContentType="application/vnd.openxmlformats-officedocument.presentationml.slideLayout+xml"/>
  <Override PartName="/ppt/slideLayouts/slideLayout1390.xml" ContentType="application/vnd.openxmlformats-officedocument.presentationml.slideLayout+xml"/>
  <Override PartName="/ppt/slideLayouts/slideLayout1391.xml" ContentType="application/vnd.openxmlformats-officedocument.presentationml.slideLayout+xml"/>
  <Override PartName="/ppt/slideLayouts/slideLayout1392.xml" ContentType="application/vnd.openxmlformats-officedocument.presentationml.slideLayout+xml"/>
  <Override PartName="/ppt/slideLayouts/slideLayout1393.xml" ContentType="application/vnd.openxmlformats-officedocument.presentationml.slideLayout+xml"/>
  <Override PartName="/ppt/slideLayouts/slideLayout1394.xml" ContentType="application/vnd.openxmlformats-officedocument.presentationml.slideLayout+xml"/>
  <Override PartName="/ppt/slideLayouts/slideLayout1395.xml" ContentType="application/vnd.openxmlformats-officedocument.presentationml.slideLayout+xml"/>
  <Override PartName="/ppt/slideLayouts/slideLayout1396.xml" ContentType="application/vnd.openxmlformats-officedocument.presentationml.slideLayout+xml"/>
  <Override PartName="/ppt/slideLayouts/slideLayout1397.xml" ContentType="application/vnd.openxmlformats-officedocument.presentationml.slideLayout+xml"/>
  <Override PartName="/ppt/slideLayouts/slideLayout1398.xml" ContentType="application/vnd.openxmlformats-officedocument.presentationml.slideLayout+xml"/>
  <Override PartName="/ppt/slideLayouts/slideLayout1399.xml" ContentType="application/vnd.openxmlformats-officedocument.presentationml.slideLayout+xml"/>
  <Override PartName="/ppt/slideLayouts/slideLayout1400.xml" ContentType="application/vnd.openxmlformats-officedocument.presentationml.slideLayout+xml"/>
  <Override PartName="/ppt/slideLayouts/slideLayout1401.xml" ContentType="application/vnd.openxmlformats-officedocument.presentationml.slideLayout+xml"/>
  <Override PartName="/ppt/slideLayouts/slideLayout1402.xml" ContentType="application/vnd.openxmlformats-officedocument.presentationml.slideLayout+xml"/>
  <Override PartName="/ppt/slideLayouts/slideLayout1403.xml" ContentType="application/vnd.openxmlformats-officedocument.presentationml.slideLayout+xml"/>
  <Override PartName="/ppt/slideLayouts/slideLayout1404.xml" ContentType="application/vnd.openxmlformats-officedocument.presentationml.slideLayout+xml"/>
  <Override PartName="/ppt/slideLayouts/slideLayout1405.xml" ContentType="application/vnd.openxmlformats-officedocument.presentationml.slideLayout+xml"/>
  <Override PartName="/ppt/slideLayouts/slideLayout1406.xml" ContentType="application/vnd.openxmlformats-officedocument.presentationml.slideLayout+xml"/>
  <Override PartName="/ppt/slideLayouts/slideLayout1407.xml" ContentType="application/vnd.openxmlformats-officedocument.presentationml.slideLayout+xml"/>
  <Override PartName="/ppt/slideLayouts/slideLayout1408.xml" ContentType="application/vnd.openxmlformats-officedocument.presentationml.slideLayout+xml"/>
  <Override PartName="/ppt/slideLayouts/slideLayout1409.xml" ContentType="application/vnd.openxmlformats-officedocument.presentationml.slideLayout+xml"/>
  <Override PartName="/ppt/slideLayouts/slideLayout1410.xml" ContentType="application/vnd.openxmlformats-officedocument.presentationml.slideLayout+xml"/>
  <Override PartName="/ppt/slideLayouts/slideLayout1411.xml" ContentType="application/vnd.openxmlformats-officedocument.presentationml.slideLayout+xml"/>
  <Override PartName="/ppt/slideLayouts/slideLayout1412.xml" ContentType="application/vnd.openxmlformats-officedocument.presentationml.slideLayout+xml"/>
  <Override PartName="/ppt/slideLayouts/slideLayout1413.xml" ContentType="application/vnd.openxmlformats-officedocument.presentationml.slideLayout+xml"/>
  <Override PartName="/ppt/slideLayouts/slideLayout1414.xml" ContentType="application/vnd.openxmlformats-officedocument.presentationml.slideLayout+xml"/>
  <Override PartName="/ppt/slideLayouts/slideLayout1415.xml" ContentType="application/vnd.openxmlformats-officedocument.presentationml.slideLayout+xml"/>
  <Override PartName="/ppt/slideLayouts/slideLayout1416.xml" ContentType="application/vnd.openxmlformats-officedocument.presentationml.slideLayout+xml"/>
  <Override PartName="/ppt/slideLayouts/slideLayout1417.xml" ContentType="application/vnd.openxmlformats-officedocument.presentationml.slideLayout+xml"/>
  <Override PartName="/ppt/slideLayouts/slideLayout1418.xml" ContentType="application/vnd.openxmlformats-officedocument.presentationml.slideLayout+xml"/>
  <Override PartName="/ppt/slideLayouts/slideLayout1419.xml" ContentType="application/vnd.openxmlformats-officedocument.presentationml.slideLayout+xml"/>
  <Override PartName="/ppt/slideLayouts/slideLayout1420.xml" ContentType="application/vnd.openxmlformats-officedocument.presentationml.slideLayout+xml"/>
  <Override PartName="/ppt/slideLayouts/slideLayout1421.xml" ContentType="application/vnd.openxmlformats-officedocument.presentationml.slideLayout+xml"/>
  <Override PartName="/ppt/slideLayouts/slideLayout1422.xml" ContentType="application/vnd.openxmlformats-officedocument.presentationml.slideLayout+xml"/>
  <Override PartName="/ppt/slideLayouts/slideLayout1423.xml" ContentType="application/vnd.openxmlformats-officedocument.presentationml.slideLayout+xml"/>
  <Override PartName="/ppt/slideLayouts/slideLayout1424.xml" ContentType="application/vnd.openxmlformats-officedocument.presentationml.slideLayout+xml"/>
  <Override PartName="/ppt/slideLayouts/slideLayout1425.xml" ContentType="application/vnd.openxmlformats-officedocument.presentationml.slideLayout+xml"/>
  <Override PartName="/ppt/slideLayouts/slideLayout1426.xml" ContentType="application/vnd.openxmlformats-officedocument.presentationml.slideLayout+xml"/>
  <Override PartName="/ppt/slideLayouts/slideLayout1427.xml" ContentType="application/vnd.openxmlformats-officedocument.presentationml.slideLayout+xml"/>
  <Override PartName="/ppt/slideLayouts/slideLayout1428.xml" ContentType="application/vnd.openxmlformats-officedocument.presentationml.slideLayout+xml"/>
  <Override PartName="/ppt/slideLayouts/slideLayout1429.xml" ContentType="application/vnd.openxmlformats-officedocument.presentationml.slideLayout+xml"/>
  <Override PartName="/ppt/slideLayouts/slideLayout1430.xml" ContentType="application/vnd.openxmlformats-officedocument.presentationml.slideLayout+xml"/>
  <Override PartName="/ppt/slideLayouts/slideLayout1431.xml" ContentType="application/vnd.openxmlformats-officedocument.presentationml.slideLayout+xml"/>
  <Override PartName="/ppt/slideLayouts/slideLayout1432.xml" ContentType="application/vnd.openxmlformats-officedocument.presentationml.slideLayout+xml"/>
  <Override PartName="/ppt/slideLayouts/slideLayout1433.xml" ContentType="application/vnd.openxmlformats-officedocument.presentationml.slideLayout+xml"/>
  <Override PartName="/ppt/slideLayouts/slideLayout1434.xml" ContentType="application/vnd.openxmlformats-officedocument.presentationml.slideLayout+xml"/>
  <Override PartName="/ppt/slideLayouts/slideLayout1435.xml" ContentType="application/vnd.openxmlformats-officedocument.presentationml.slideLayout+xml"/>
  <Override PartName="/ppt/slideLayouts/slideLayout1436.xml" ContentType="application/vnd.openxmlformats-officedocument.presentationml.slideLayout+xml"/>
  <Override PartName="/ppt/slideLayouts/slideLayout1437.xml" ContentType="application/vnd.openxmlformats-officedocument.presentationml.slideLayout+xml"/>
  <Override PartName="/ppt/slideLayouts/slideLayout1438.xml" ContentType="application/vnd.openxmlformats-officedocument.presentationml.slideLayout+xml"/>
  <Override PartName="/ppt/slideLayouts/slideLayout1439.xml" ContentType="application/vnd.openxmlformats-officedocument.presentationml.slideLayout+xml"/>
  <Override PartName="/ppt/slideLayouts/slideLayout1440.xml" ContentType="application/vnd.openxmlformats-officedocument.presentationml.slideLayout+xml"/>
  <Override PartName="/ppt/slideLayouts/slideLayout1441.xml" ContentType="application/vnd.openxmlformats-officedocument.presentationml.slideLayout+xml"/>
  <Override PartName="/ppt/slideLayouts/slideLayout1442.xml" ContentType="application/vnd.openxmlformats-officedocument.presentationml.slideLayout+xml"/>
  <Override PartName="/ppt/slideLayouts/slideLayout1443.xml" ContentType="application/vnd.openxmlformats-officedocument.presentationml.slideLayout+xml"/>
  <Override PartName="/ppt/slideLayouts/slideLayout1444.xml" ContentType="application/vnd.openxmlformats-officedocument.presentationml.slideLayout+xml"/>
  <Override PartName="/ppt/slideLayouts/slideLayout1445.xml" ContentType="application/vnd.openxmlformats-officedocument.presentationml.slideLayout+xml"/>
  <Override PartName="/ppt/slideLayouts/slideLayout1446.xml" ContentType="application/vnd.openxmlformats-officedocument.presentationml.slideLayout+xml"/>
  <Override PartName="/ppt/slideLayouts/slideLayout1447.xml" ContentType="application/vnd.openxmlformats-officedocument.presentationml.slideLayout+xml"/>
  <Override PartName="/ppt/slideLayouts/slideLayout1448.xml" ContentType="application/vnd.openxmlformats-officedocument.presentationml.slideLayout+xml"/>
  <Override PartName="/ppt/slideLayouts/slideLayout1449.xml" ContentType="application/vnd.openxmlformats-officedocument.presentationml.slideLayout+xml"/>
  <Override PartName="/ppt/slideLayouts/slideLayout1450.xml" ContentType="application/vnd.openxmlformats-officedocument.presentationml.slideLayout+xml"/>
  <Override PartName="/ppt/slideLayouts/slideLayout1451.xml" ContentType="application/vnd.openxmlformats-officedocument.presentationml.slideLayout+xml"/>
  <Override PartName="/ppt/slideLayouts/slideLayout1452.xml" ContentType="application/vnd.openxmlformats-officedocument.presentationml.slideLayout+xml"/>
  <Override PartName="/ppt/slideLayouts/slideLayout1453.xml" ContentType="application/vnd.openxmlformats-officedocument.presentationml.slideLayout+xml"/>
  <Override PartName="/ppt/slideLayouts/slideLayout1454.xml" ContentType="application/vnd.openxmlformats-officedocument.presentationml.slideLayout+xml"/>
  <Override PartName="/ppt/slideLayouts/slideLayout1455.xml" ContentType="application/vnd.openxmlformats-officedocument.presentationml.slideLayout+xml"/>
  <Override PartName="/ppt/slideLayouts/slideLayout1456.xml" ContentType="application/vnd.openxmlformats-officedocument.presentationml.slideLayout+xml"/>
  <Override PartName="/ppt/slideLayouts/slideLayout1457.xml" ContentType="application/vnd.openxmlformats-officedocument.presentationml.slideLayout+xml"/>
  <Override PartName="/ppt/slideLayouts/slideLayout1458.xml" ContentType="application/vnd.openxmlformats-officedocument.presentationml.slideLayout+xml"/>
  <Override PartName="/ppt/slideLayouts/slideLayout1459.xml" ContentType="application/vnd.openxmlformats-officedocument.presentationml.slideLayout+xml"/>
  <Override PartName="/ppt/slideLayouts/slideLayout1460.xml" ContentType="application/vnd.openxmlformats-officedocument.presentationml.slideLayout+xml"/>
  <Override PartName="/ppt/slideLayouts/slideLayout1461.xml" ContentType="application/vnd.openxmlformats-officedocument.presentationml.slideLayout+xml"/>
  <Override PartName="/ppt/slideLayouts/slideLayout1462.xml" ContentType="application/vnd.openxmlformats-officedocument.presentationml.slideLayout+xml"/>
  <Override PartName="/ppt/slideLayouts/slideLayout1463.xml" ContentType="application/vnd.openxmlformats-officedocument.presentationml.slideLayout+xml"/>
  <Override PartName="/ppt/slideLayouts/slideLayout1464.xml" ContentType="application/vnd.openxmlformats-officedocument.presentationml.slideLayout+xml"/>
  <Override PartName="/ppt/slideLayouts/slideLayout1465.xml" ContentType="application/vnd.openxmlformats-officedocument.presentationml.slideLayout+xml"/>
  <Override PartName="/ppt/slideLayouts/slideLayout1466.xml" ContentType="application/vnd.openxmlformats-officedocument.presentationml.slideLayout+xml"/>
  <Override PartName="/ppt/slideLayouts/slideLayout1467.xml" ContentType="application/vnd.openxmlformats-officedocument.presentationml.slideLayout+xml"/>
  <Override PartName="/ppt/slideLayouts/slideLayout1468.xml" ContentType="application/vnd.openxmlformats-officedocument.presentationml.slideLayout+xml"/>
  <Override PartName="/ppt/slideLayouts/slideLayout1469.xml" ContentType="application/vnd.openxmlformats-officedocument.presentationml.slideLayout+xml"/>
  <Override PartName="/ppt/slideLayouts/slideLayout1470.xml" ContentType="application/vnd.openxmlformats-officedocument.presentationml.slideLayout+xml"/>
  <Override PartName="/ppt/slideLayouts/slideLayout1471.xml" ContentType="application/vnd.openxmlformats-officedocument.presentationml.slideLayout+xml"/>
  <Override PartName="/ppt/slideLayouts/slideLayout1472.xml" ContentType="application/vnd.openxmlformats-officedocument.presentationml.slideLayout+xml"/>
  <Override PartName="/ppt/slideLayouts/slideLayout1473.xml" ContentType="application/vnd.openxmlformats-officedocument.presentationml.slideLayout+xml"/>
  <Override PartName="/ppt/slideLayouts/slideLayout1474.xml" ContentType="application/vnd.openxmlformats-officedocument.presentationml.slideLayout+xml"/>
  <Override PartName="/ppt/slideLayouts/slideLayout1475.xml" ContentType="application/vnd.openxmlformats-officedocument.presentationml.slideLayout+xml"/>
  <Override PartName="/ppt/slideLayouts/slideLayout1476.xml" ContentType="application/vnd.openxmlformats-officedocument.presentationml.slideLayout+xml"/>
  <Override PartName="/ppt/slideLayouts/slideLayout1477.xml" ContentType="application/vnd.openxmlformats-officedocument.presentationml.slideLayout+xml"/>
  <Override PartName="/ppt/slideLayouts/slideLayout1478.xml" ContentType="application/vnd.openxmlformats-officedocument.presentationml.slideLayout+xml"/>
  <Override PartName="/ppt/slideLayouts/slideLayout1479.xml" ContentType="application/vnd.openxmlformats-officedocument.presentationml.slideLayout+xml"/>
  <Override PartName="/ppt/slideLayouts/slideLayout1480.xml" ContentType="application/vnd.openxmlformats-officedocument.presentationml.slideLayout+xml"/>
  <Override PartName="/ppt/slideLayouts/slideLayout1481.xml" ContentType="application/vnd.openxmlformats-officedocument.presentationml.slideLayout+xml"/>
  <Override PartName="/ppt/slideLayouts/slideLayout1482.xml" ContentType="application/vnd.openxmlformats-officedocument.presentationml.slideLayout+xml"/>
  <Override PartName="/ppt/slideLayouts/slideLayout1483.xml" ContentType="application/vnd.openxmlformats-officedocument.presentationml.slideLayout+xml"/>
  <Override PartName="/ppt/slideLayouts/slideLayout1484.xml" ContentType="application/vnd.openxmlformats-officedocument.presentationml.slideLayout+xml"/>
  <Override PartName="/ppt/slideLayouts/slideLayout1485.xml" ContentType="application/vnd.openxmlformats-officedocument.presentationml.slideLayout+xml"/>
  <Override PartName="/ppt/slideLayouts/slideLayout1486.xml" ContentType="application/vnd.openxmlformats-officedocument.presentationml.slideLayout+xml"/>
  <Override PartName="/ppt/slideLayouts/slideLayout1487.xml" ContentType="application/vnd.openxmlformats-officedocument.presentationml.slideLayout+xml"/>
  <Override PartName="/ppt/slideLayouts/slideLayout1488.xml" ContentType="application/vnd.openxmlformats-officedocument.presentationml.slideLayout+xml"/>
  <Override PartName="/ppt/slideLayouts/slideLayout1489.xml" ContentType="application/vnd.openxmlformats-officedocument.presentationml.slideLayout+xml"/>
  <Override PartName="/ppt/slideLayouts/slideLayout1490.xml" ContentType="application/vnd.openxmlformats-officedocument.presentationml.slideLayout+xml"/>
  <Override PartName="/ppt/slideLayouts/slideLayout1491.xml" ContentType="application/vnd.openxmlformats-officedocument.presentationml.slideLayout+xml"/>
  <Override PartName="/ppt/slideLayouts/slideLayout1492.xml" ContentType="application/vnd.openxmlformats-officedocument.presentationml.slideLayout+xml"/>
  <Override PartName="/ppt/slideLayouts/slideLayout1493.xml" ContentType="application/vnd.openxmlformats-officedocument.presentationml.slideLayout+xml"/>
  <Override PartName="/ppt/slideLayouts/slideLayout1494.xml" ContentType="application/vnd.openxmlformats-officedocument.presentationml.slideLayout+xml"/>
  <Override PartName="/ppt/slideLayouts/slideLayout1495.xml" ContentType="application/vnd.openxmlformats-officedocument.presentationml.slideLayout+xml"/>
  <Override PartName="/ppt/slideLayouts/slideLayout1496.xml" ContentType="application/vnd.openxmlformats-officedocument.presentationml.slideLayout+xml"/>
  <Override PartName="/ppt/slideLayouts/slideLayout1497.xml" ContentType="application/vnd.openxmlformats-officedocument.presentationml.slideLayout+xml"/>
  <Override PartName="/ppt/slideLayouts/slideLayout1498.xml" ContentType="application/vnd.openxmlformats-officedocument.presentationml.slideLayout+xml"/>
  <Override PartName="/ppt/slideLayouts/slideLayout1499.xml" ContentType="application/vnd.openxmlformats-officedocument.presentationml.slideLayout+xml"/>
  <Override PartName="/ppt/slideLayouts/slideLayout1500.xml" ContentType="application/vnd.openxmlformats-officedocument.presentationml.slideLayout+xml"/>
  <Override PartName="/ppt/slideLayouts/slideLayout1501.xml" ContentType="application/vnd.openxmlformats-officedocument.presentationml.slideLayout+xml"/>
  <Override PartName="/ppt/slideLayouts/slideLayout1502.xml" ContentType="application/vnd.openxmlformats-officedocument.presentationml.slideLayout+xml"/>
  <Override PartName="/ppt/slideLayouts/slideLayout1503.xml" ContentType="application/vnd.openxmlformats-officedocument.presentationml.slideLayout+xml"/>
  <Override PartName="/ppt/slideLayouts/slideLayout1504.xml" ContentType="application/vnd.openxmlformats-officedocument.presentationml.slideLayout+xml"/>
  <Override PartName="/ppt/slideLayouts/slideLayout1505.xml" ContentType="application/vnd.openxmlformats-officedocument.presentationml.slideLayout+xml"/>
  <Override PartName="/ppt/slideLayouts/slideLayout1506.xml" ContentType="application/vnd.openxmlformats-officedocument.presentationml.slideLayout+xml"/>
  <Override PartName="/ppt/slideLayouts/slideLayout1507.xml" ContentType="application/vnd.openxmlformats-officedocument.presentationml.slideLayout+xml"/>
  <Override PartName="/ppt/slideLayouts/slideLayout1508.xml" ContentType="application/vnd.openxmlformats-officedocument.presentationml.slideLayout+xml"/>
  <Override PartName="/ppt/slideLayouts/slideLayout1509.xml" ContentType="application/vnd.openxmlformats-officedocument.presentationml.slideLayout+xml"/>
  <Override PartName="/ppt/slideLayouts/slideLayout1510.xml" ContentType="application/vnd.openxmlformats-officedocument.presentationml.slideLayout+xml"/>
  <Override PartName="/ppt/slideLayouts/slideLayout1511.xml" ContentType="application/vnd.openxmlformats-officedocument.presentationml.slideLayout+xml"/>
  <Override PartName="/ppt/slideLayouts/slideLayout1512.xml" ContentType="application/vnd.openxmlformats-officedocument.presentationml.slideLayout+xml"/>
  <Override PartName="/ppt/slideLayouts/slideLayout1513.xml" ContentType="application/vnd.openxmlformats-officedocument.presentationml.slideLayout+xml"/>
  <Override PartName="/ppt/slideLayouts/slideLayout1514.xml" ContentType="application/vnd.openxmlformats-officedocument.presentationml.slideLayout+xml"/>
  <Override PartName="/ppt/slideLayouts/slideLayout1515.xml" ContentType="application/vnd.openxmlformats-officedocument.presentationml.slideLayout+xml"/>
  <Override PartName="/ppt/slideLayouts/slideLayout1516.xml" ContentType="application/vnd.openxmlformats-officedocument.presentationml.slideLayout+xml"/>
  <Override PartName="/ppt/slideLayouts/slideLayout1517.xml" ContentType="application/vnd.openxmlformats-officedocument.presentationml.slideLayout+xml"/>
  <Override PartName="/ppt/slideLayouts/slideLayout1518.xml" ContentType="application/vnd.openxmlformats-officedocument.presentationml.slideLayout+xml"/>
  <Override PartName="/ppt/slideLayouts/slideLayout1519.xml" ContentType="application/vnd.openxmlformats-officedocument.presentationml.slideLayout+xml"/>
  <Override PartName="/ppt/slideLayouts/slideLayout1520.xml" ContentType="application/vnd.openxmlformats-officedocument.presentationml.slideLayout+xml"/>
  <Override PartName="/ppt/slideLayouts/slideLayout1521.xml" ContentType="application/vnd.openxmlformats-officedocument.presentationml.slideLayout+xml"/>
  <Override PartName="/ppt/theme/theme10.xml" ContentType="application/vnd.openxmlformats-officedocument.theme+xml"/>
  <Override PartName="/ppt/slideLayouts/slideLayout1522.xml" ContentType="application/vnd.openxmlformats-officedocument.presentationml.slideLayout+xml"/>
  <Override PartName="/ppt/slideLayouts/slideLayout1523.xml" ContentType="application/vnd.openxmlformats-officedocument.presentationml.slideLayout+xml"/>
  <Override PartName="/ppt/slideLayouts/slideLayout1524.xml" ContentType="application/vnd.openxmlformats-officedocument.presentationml.slideLayout+xml"/>
  <Override PartName="/ppt/slideLayouts/slideLayout1525.xml" ContentType="application/vnd.openxmlformats-officedocument.presentationml.slideLayout+xml"/>
  <Override PartName="/ppt/slideLayouts/slideLayout1526.xml" ContentType="application/vnd.openxmlformats-officedocument.presentationml.slideLayout+xml"/>
  <Override PartName="/ppt/slideLayouts/slideLayout1527.xml" ContentType="application/vnd.openxmlformats-officedocument.presentationml.slideLayout+xml"/>
  <Override PartName="/ppt/slideLayouts/slideLayout1528.xml" ContentType="application/vnd.openxmlformats-officedocument.presentationml.slideLayout+xml"/>
  <Override PartName="/ppt/slideLayouts/slideLayout1529.xml" ContentType="application/vnd.openxmlformats-officedocument.presentationml.slideLayout+xml"/>
  <Override PartName="/ppt/slideLayouts/slideLayout1530.xml" ContentType="application/vnd.openxmlformats-officedocument.presentationml.slideLayout+xml"/>
  <Override PartName="/ppt/slideLayouts/slideLayout1531.xml" ContentType="application/vnd.openxmlformats-officedocument.presentationml.slideLayout+xml"/>
  <Override PartName="/ppt/slideLayouts/slideLayout1532.xml" ContentType="application/vnd.openxmlformats-officedocument.presentationml.slideLayout+xml"/>
  <Override PartName="/ppt/slideLayouts/slideLayout1533.xml" ContentType="application/vnd.openxmlformats-officedocument.presentationml.slideLayout+xml"/>
  <Override PartName="/ppt/slideLayouts/slideLayout1534.xml" ContentType="application/vnd.openxmlformats-officedocument.presentationml.slideLayout+xml"/>
  <Override PartName="/ppt/slideLayouts/slideLayout1535.xml" ContentType="application/vnd.openxmlformats-officedocument.presentationml.slideLayout+xml"/>
  <Override PartName="/ppt/slideLayouts/slideLayout1536.xml" ContentType="application/vnd.openxmlformats-officedocument.presentationml.slideLayout+xml"/>
  <Override PartName="/ppt/slideLayouts/slideLayout1537.xml" ContentType="application/vnd.openxmlformats-officedocument.presentationml.slideLayout+xml"/>
  <Override PartName="/ppt/slideLayouts/slideLayout1538.xml" ContentType="application/vnd.openxmlformats-officedocument.presentationml.slideLayout+xml"/>
  <Override PartName="/ppt/slideLayouts/slideLayout1539.xml" ContentType="application/vnd.openxmlformats-officedocument.presentationml.slideLayout+xml"/>
  <Override PartName="/ppt/slideLayouts/slideLayout1540.xml" ContentType="application/vnd.openxmlformats-officedocument.presentationml.slideLayout+xml"/>
  <Override PartName="/ppt/slideLayouts/slideLayout1541.xml" ContentType="application/vnd.openxmlformats-officedocument.presentationml.slideLayout+xml"/>
  <Override PartName="/ppt/slideLayouts/slideLayout1542.xml" ContentType="application/vnd.openxmlformats-officedocument.presentationml.slideLayout+xml"/>
  <Override PartName="/ppt/slideLayouts/slideLayout1543.xml" ContentType="application/vnd.openxmlformats-officedocument.presentationml.slideLayout+xml"/>
  <Override PartName="/ppt/slideLayouts/slideLayout1544.xml" ContentType="application/vnd.openxmlformats-officedocument.presentationml.slideLayout+xml"/>
  <Override PartName="/ppt/slideLayouts/slideLayout1545.xml" ContentType="application/vnd.openxmlformats-officedocument.presentationml.slideLayout+xml"/>
  <Override PartName="/ppt/slideLayouts/slideLayout1546.xml" ContentType="application/vnd.openxmlformats-officedocument.presentationml.slideLayout+xml"/>
  <Override PartName="/ppt/slideLayouts/slideLayout1547.xml" ContentType="application/vnd.openxmlformats-officedocument.presentationml.slideLayout+xml"/>
  <Override PartName="/ppt/slideLayouts/slideLayout1548.xml" ContentType="application/vnd.openxmlformats-officedocument.presentationml.slideLayout+xml"/>
  <Override PartName="/ppt/slideLayouts/slideLayout1549.xml" ContentType="application/vnd.openxmlformats-officedocument.presentationml.slideLayout+xml"/>
  <Override PartName="/ppt/slideLayouts/slideLayout1550.xml" ContentType="application/vnd.openxmlformats-officedocument.presentationml.slideLayout+xml"/>
  <Override PartName="/ppt/slideLayouts/slideLayout1551.xml" ContentType="application/vnd.openxmlformats-officedocument.presentationml.slideLayout+xml"/>
  <Override PartName="/ppt/slideLayouts/slideLayout1552.xml" ContentType="application/vnd.openxmlformats-officedocument.presentationml.slideLayout+xml"/>
  <Override PartName="/ppt/slideLayouts/slideLayout1553.xml" ContentType="application/vnd.openxmlformats-officedocument.presentationml.slideLayout+xml"/>
  <Override PartName="/ppt/slideLayouts/slideLayout1554.xml" ContentType="application/vnd.openxmlformats-officedocument.presentationml.slideLayout+xml"/>
  <Override PartName="/ppt/slideLayouts/slideLayout1555.xml" ContentType="application/vnd.openxmlformats-officedocument.presentationml.slideLayout+xml"/>
  <Override PartName="/ppt/slideLayouts/slideLayout1556.xml" ContentType="application/vnd.openxmlformats-officedocument.presentationml.slideLayout+xml"/>
  <Override PartName="/ppt/slideLayouts/slideLayout1557.xml" ContentType="application/vnd.openxmlformats-officedocument.presentationml.slideLayout+xml"/>
  <Override PartName="/ppt/slideLayouts/slideLayout1558.xml" ContentType="application/vnd.openxmlformats-officedocument.presentationml.slideLayout+xml"/>
  <Override PartName="/ppt/slideLayouts/slideLayout1559.xml" ContentType="application/vnd.openxmlformats-officedocument.presentationml.slideLayout+xml"/>
  <Override PartName="/ppt/slideLayouts/slideLayout1560.xml" ContentType="application/vnd.openxmlformats-officedocument.presentationml.slideLayout+xml"/>
  <Override PartName="/ppt/slideLayouts/slideLayout1561.xml" ContentType="application/vnd.openxmlformats-officedocument.presentationml.slideLayout+xml"/>
  <Override PartName="/ppt/slideLayouts/slideLayout1562.xml" ContentType="application/vnd.openxmlformats-officedocument.presentationml.slideLayout+xml"/>
  <Override PartName="/ppt/slideLayouts/slideLayout1563.xml" ContentType="application/vnd.openxmlformats-officedocument.presentationml.slideLayout+xml"/>
  <Override PartName="/ppt/slideLayouts/slideLayout1564.xml" ContentType="application/vnd.openxmlformats-officedocument.presentationml.slideLayout+xml"/>
  <Override PartName="/ppt/slideLayouts/slideLayout1565.xml" ContentType="application/vnd.openxmlformats-officedocument.presentationml.slideLayout+xml"/>
  <Override PartName="/ppt/slideLayouts/slideLayout1566.xml" ContentType="application/vnd.openxmlformats-officedocument.presentationml.slideLayout+xml"/>
  <Override PartName="/ppt/slideLayouts/slideLayout1567.xml" ContentType="application/vnd.openxmlformats-officedocument.presentationml.slideLayout+xml"/>
  <Override PartName="/ppt/slideLayouts/slideLayout1568.xml" ContentType="application/vnd.openxmlformats-officedocument.presentationml.slideLayout+xml"/>
  <Override PartName="/ppt/slideLayouts/slideLayout1569.xml" ContentType="application/vnd.openxmlformats-officedocument.presentationml.slideLayout+xml"/>
  <Override PartName="/ppt/slideLayouts/slideLayout1570.xml" ContentType="application/vnd.openxmlformats-officedocument.presentationml.slideLayout+xml"/>
  <Override PartName="/ppt/slideLayouts/slideLayout1571.xml" ContentType="application/vnd.openxmlformats-officedocument.presentationml.slideLayout+xml"/>
  <Override PartName="/ppt/slideLayouts/slideLayout1572.xml" ContentType="application/vnd.openxmlformats-officedocument.presentationml.slideLayout+xml"/>
  <Override PartName="/ppt/slideLayouts/slideLayout1573.xml" ContentType="application/vnd.openxmlformats-officedocument.presentationml.slideLayout+xml"/>
  <Override PartName="/ppt/slideLayouts/slideLayout1574.xml" ContentType="application/vnd.openxmlformats-officedocument.presentationml.slideLayout+xml"/>
  <Override PartName="/ppt/slideLayouts/slideLayout1575.xml" ContentType="application/vnd.openxmlformats-officedocument.presentationml.slideLayout+xml"/>
  <Override PartName="/ppt/slideLayouts/slideLayout1576.xml" ContentType="application/vnd.openxmlformats-officedocument.presentationml.slideLayout+xml"/>
  <Override PartName="/ppt/slideLayouts/slideLayout1577.xml" ContentType="application/vnd.openxmlformats-officedocument.presentationml.slideLayout+xml"/>
  <Override PartName="/ppt/slideLayouts/slideLayout1578.xml" ContentType="application/vnd.openxmlformats-officedocument.presentationml.slideLayout+xml"/>
  <Override PartName="/ppt/slideLayouts/slideLayout1579.xml" ContentType="application/vnd.openxmlformats-officedocument.presentationml.slideLayout+xml"/>
  <Override PartName="/ppt/slideLayouts/slideLayout1580.xml" ContentType="application/vnd.openxmlformats-officedocument.presentationml.slideLayout+xml"/>
  <Override PartName="/ppt/slideLayouts/slideLayout1581.xml" ContentType="application/vnd.openxmlformats-officedocument.presentationml.slideLayout+xml"/>
  <Override PartName="/ppt/slideLayouts/slideLayout1582.xml" ContentType="application/vnd.openxmlformats-officedocument.presentationml.slideLayout+xml"/>
  <Override PartName="/ppt/slideLayouts/slideLayout1583.xml" ContentType="application/vnd.openxmlformats-officedocument.presentationml.slideLayout+xml"/>
  <Override PartName="/ppt/slideLayouts/slideLayout1584.xml" ContentType="application/vnd.openxmlformats-officedocument.presentationml.slideLayout+xml"/>
  <Override PartName="/ppt/slideLayouts/slideLayout1585.xml" ContentType="application/vnd.openxmlformats-officedocument.presentationml.slideLayout+xml"/>
  <Override PartName="/ppt/slideLayouts/slideLayout1586.xml" ContentType="application/vnd.openxmlformats-officedocument.presentationml.slideLayout+xml"/>
  <Override PartName="/ppt/slideLayouts/slideLayout1587.xml" ContentType="application/vnd.openxmlformats-officedocument.presentationml.slideLayout+xml"/>
  <Override PartName="/ppt/slideLayouts/slideLayout1588.xml" ContentType="application/vnd.openxmlformats-officedocument.presentationml.slideLayout+xml"/>
  <Override PartName="/ppt/slideLayouts/slideLayout1589.xml" ContentType="application/vnd.openxmlformats-officedocument.presentationml.slideLayout+xml"/>
  <Override PartName="/ppt/slideLayouts/slideLayout1590.xml" ContentType="application/vnd.openxmlformats-officedocument.presentationml.slideLayout+xml"/>
  <Override PartName="/ppt/slideLayouts/slideLayout1591.xml" ContentType="application/vnd.openxmlformats-officedocument.presentationml.slideLayout+xml"/>
  <Override PartName="/ppt/slideLayouts/slideLayout1592.xml" ContentType="application/vnd.openxmlformats-officedocument.presentationml.slideLayout+xml"/>
  <Override PartName="/ppt/slideLayouts/slideLayout1593.xml" ContentType="application/vnd.openxmlformats-officedocument.presentationml.slideLayout+xml"/>
  <Override PartName="/ppt/slideLayouts/slideLayout1594.xml" ContentType="application/vnd.openxmlformats-officedocument.presentationml.slideLayout+xml"/>
  <Override PartName="/ppt/slideLayouts/slideLayout1595.xml" ContentType="application/vnd.openxmlformats-officedocument.presentationml.slideLayout+xml"/>
  <Override PartName="/ppt/slideLayouts/slideLayout1596.xml" ContentType="application/vnd.openxmlformats-officedocument.presentationml.slideLayout+xml"/>
  <Override PartName="/ppt/slideLayouts/slideLayout1597.xml" ContentType="application/vnd.openxmlformats-officedocument.presentationml.slideLayout+xml"/>
  <Override PartName="/ppt/slideLayouts/slideLayout1598.xml" ContentType="application/vnd.openxmlformats-officedocument.presentationml.slideLayout+xml"/>
  <Override PartName="/ppt/slideLayouts/slideLayout1599.xml" ContentType="application/vnd.openxmlformats-officedocument.presentationml.slideLayout+xml"/>
  <Override PartName="/ppt/slideLayouts/slideLayout1600.xml" ContentType="application/vnd.openxmlformats-officedocument.presentationml.slideLayout+xml"/>
  <Override PartName="/ppt/slideLayouts/slideLayout1601.xml" ContentType="application/vnd.openxmlformats-officedocument.presentationml.slideLayout+xml"/>
  <Override PartName="/ppt/slideLayouts/slideLayout1602.xml" ContentType="application/vnd.openxmlformats-officedocument.presentationml.slideLayout+xml"/>
  <Override PartName="/ppt/slideLayouts/slideLayout1603.xml" ContentType="application/vnd.openxmlformats-officedocument.presentationml.slideLayout+xml"/>
  <Override PartName="/ppt/slideLayouts/slideLayout1604.xml" ContentType="application/vnd.openxmlformats-officedocument.presentationml.slideLayout+xml"/>
  <Override PartName="/ppt/slideLayouts/slideLayout1605.xml" ContentType="application/vnd.openxmlformats-officedocument.presentationml.slideLayout+xml"/>
  <Override PartName="/ppt/slideLayouts/slideLayout1606.xml" ContentType="application/vnd.openxmlformats-officedocument.presentationml.slideLayout+xml"/>
  <Override PartName="/ppt/slideLayouts/slideLayout1607.xml" ContentType="application/vnd.openxmlformats-officedocument.presentationml.slideLayout+xml"/>
  <Override PartName="/ppt/slideLayouts/slideLayout1608.xml" ContentType="application/vnd.openxmlformats-officedocument.presentationml.slideLayout+xml"/>
  <Override PartName="/ppt/slideLayouts/slideLayout1609.xml" ContentType="application/vnd.openxmlformats-officedocument.presentationml.slideLayout+xml"/>
  <Override PartName="/ppt/slideLayouts/slideLayout1610.xml" ContentType="application/vnd.openxmlformats-officedocument.presentationml.slideLayout+xml"/>
  <Override PartName="/ppt/slideLayouts/slideLayout1611.xml" ContentType="application/vnd.openxmlformats-officedocument.presentationml.slideLayout+xml"/>
  <Override PartName="/ppt/slideLayouts/slideLayout1612.xml" ContentType="application/vnd.openxmlformats-officedocument.presentationml.slideLayout+xml"/>
  <Override PartName="/ppt/slideLayouts/slideLayout1613.xml" ContentType="application/vnd.openxmlformats-officedocument.presentationml.slideLayout+xml"/>
  <Override PartName="/ppt/slideLayouts/slideLayout1614.xml" ContentType="application/vnd.openxmlformats-officedocument.presentationml.slideLayout+xml"/>
  <Override PartName="/ppt/slideLayouts/slideLayout1615.xml" ContentType="application/vnd.openxmlformats-officedocument.presentationml.slideLayout+xml"/>
  <Override PartName="/ppt/slideLayouts/slideLayout1616.xml" ContentType="application/vnd.openxmlformats-officedocument.presentationml.slideLayout+xml"/>
  <Override PartName="/ppt/slideLayouts/slideLayout1617.xml" ContentType="application/vnd.openxmlformats-officedocument.presentationml.slideLayout+xml"/>
  <Override PartName="/ppt/slideLayouts/slideLayout1618.xml" ContentType="application/vnd.openxmlformats-officedocument.presentationml.slideLayout+xml"/>
  <Override PartName="/ppt/slideLayouts/slideLayout1619.xml" ContentType="application/vnd.openxmlformats-officedocument.presentationml.slideLayout+xml"/>
  <Override PartName="/ppt/slideLayouts/slideLayout1620.xml" ContentType="application/vnd.openxmlformats-officedocument.presentationml.slideLayout+xml"/>
  <Override PartName="/ppt/slideLayouts/slideLayout1621.xml" ContentType="application/vnd.openxmlformats-officedocument.presentationml.slideLayout+xml"/>
  <Override PartName="/ppt/slideLayouts/slideLayout1622.xml" ContentType="application/vnd.openxmlformats-officedocument.presentationml.slideLayout+xml"/>
  <Override PartName="/ppt/slideLayouts/slideLayout1623.xml" ContentType="application/vnd.openxmlformats-officedocument.presentationml.slideLayout+xml"/>
  <Override PartName="/ppt/slideLayouts/slideLayout1624.xml" ContentType="application/vnd.openxmlformats-officedocument.presentationml.slideLayout+xml"/>
  <Override PartName="/ppt/slideLayouts/slideLayout1625.xml" ContentType="application/vnd.openxmlformats-officedocument.presentationml.slideLayout+xml"/>
  <Override PartName="/ppt/slideLayouts/slideLayout1626.xml" ContentType="application/vnd.openxmlformats-officedocument.presentationml.slideLayout+xml"/>
  <Override PartName="/ppt/slideLayouts/slideLayout1627.xml" ContentType="application/vnd.openxmlformats-officedocument.presentationml.slideLayout+xml"/>
  <Override PartName="/ppt/slideLayouts/slideLayout1628.xml" ContentType="application/vnd.openxmlformats-officedocument.presentationml.slideLayout+xml"/>
  <Override PartName="/ppt/slideLayouts/slideLayout1629.xml" ContentType="application/vnd.openxmlformats-officedocument.presentationml.slideLayout+xml"/>
  <Override PartName="/ppt/slideLayouts/slideLayout1630.xml" ContentType="application/vnd.openxmlformats-officedocument.presentationml.slideLayout+xml"/>
  <Override PartName="/ppt/slideLayouts/slideLayout1631.xml" ContentType="application/vnd.openxmlformats-officedocument.presentationml.slideLayout+xml"/>
  <Override PartName="/ppt/slideLayouts/slideLayout1632.xml" ContentType="application/vnd.openxmlformats-officedocument.presentationml.slideLayout+xml"/>
  <Override PartName="/ppt/slideLayouts/slideLayout1633.xml" ContentType="application/vnd.openxmlformats-officedocument.presentationml.slideLayout+xml"/>
  <Override PartName="/ppt/slideLayouts/slideLayout1634.xml" ContentType="application/vnd.openxmlformats-officedocument.presentationml.slideLayout+xml"/>
  <Override PartName="/ppt/slideLayouts/slideLayout1635.xml" ContentType="application/vnd.openxmlformats-officedocument.presentationml.slideLayout+xml"/>
  <Override PartName="/ppt/slideLayouts/slideLayout1636.xml" ContentType="application/vnd.openxmlformats-officedocument.presentationml.slideLayout+xml"/>
  <Override PartName="/ppt/slideLayouts/slideLayout1637.xml" ContentType="application/vnd.openxmlformats-officedocument.presentationml.slideLayout+xml"/>
  <Override PartName="/ppt/slideLayouts/slideLayout1638.xml" ContentType="application/vnd.openxmlformats-officedocument.presentationml.slideLayout+xml"/>
  <Override PartName="/ppt/slideLayouts/slideLayout1639.xml" ContentType="application/vnd.openxmlformats-officedocument.presentationml.slideLayout+xml"/>
  <Override PartName="/ppt/slideLayouts/slideLayout1640.xml" ContentType="application/vnd.openxmlformats-officedocument.presentationml.slideLayout+xml"/>
  <Override PartName="/ppt/slideLayouts/slideLayout1641.xml" ContentType="application/vnd.openxmlformats-officedocument.presentationml.slideLayout+xml"/>
  <Override PartName="/ppt/slideLayouts/slideLayout1642.xml" ContentType="application/vnd.openxmlformats-officedocument.presentationml.slideLayout+xml"/>
  <Override PartName="/ppt/slideLayouts/slideLayout1643.xml" ContentType="application/vnd.openxmlformats-officedocument.presentationml.slideLayout+xml"/>
  <Override PartName="/ppt/slideLayouts/slideLayout1644.xml" ContentType="application/vnd.openxmlformats-officedocument.presentationml.slideLayout+xml"/>
  <Override PartName="/ppt/slideLayouts/slideLayout1645.xml" ContentType="application/vnd.openxmlformats-officedocument.presentationml.slideLayout+xml"/>
  <Override PartName="/ppt/slideLayouts/slideLayout1646.xml" ContentType="application/vnd.openxmlformats-officedocument.presentationml.slideLayout+xml"/>
  <Override PartName="/ppt/slideLayouts/slideLayout1647.xml" ContentType="application/vnd.openxmlformats-officedocument.presentationml.slideLayout+xml"/>
  <Override PartName="/ppt/slideLayouts/slideLayout1648.xml" ContentType="application/vnd.openxmlformats-officedocument.presentationml.slideLayout+xml"/>
  <Override PartName="/ppt/slideLayouts/slideLayout1649.xml" ContentType="application/vnd.openxmlformats-officedocument.presentationml.slideLayout+xml"/>
  <Override PartName="/ppt/slideLayouts/slideLayout1650.xml" ContentType="application/vnd.openxmlformats-officedocument.presentationml.slideLayout+xml"/>
  <Override PartName="/ppt/slideLayouts/slideLayout1651.xml" ContentType="application/vnd.openxmlformats-officedocument.presentationml.slideLayout+xml"/>
  <Override PartName="/ppt/slideLayouts/slideLayout1652.xml" ContentType="application/vnd.openxmlformats-officedocument.presentationml.slideLayout+xml"/>
  <Override PartName="/ppt/slideLayouts/slideLayout1653.xml" ContentType="application/vnd.openxmlformats-officedocument.presentationml.slideLayout+xml"/>
  <Override PartName="/ppt/slideLayouts/slideLayout1654.xml" ContentType="application/vnd.openxmlformats-officedocument.presentationml.slideLayout+xml"/>
  <Override PartName="/ppt/slideLayouts/slideLayout1655.xml" ContentType="application/vnd.openxmlformats-officedocument.presentationml.slideLayout+xml"/>
  <Override PartName="/ppt/slideLayouts/slideLayout1656.xml" ContentType="application/vnd.openxmlformats-officedocument.presentationml.slideLayout+xml"/>
  <Override PartName="/ppt/slideLayouts/slideLayout1657.xml" ContentType="application/vnd.openxmlformats-officedocument.presentationml.slideLayout+xml"/>
  <Override PartName="/ppt/slideLayouts/slideLayout1658.xml" ContentType="application/vnd.openxmlformats-officedocument.presentationml.slideLayout+xml"/>
  <Override PartName="/ppt/slideLayouts/slideLayout1659.xml" ContentType="application/vnd.openxmlformats-officedocument.presentationml.slideLayout+xml"/>
  <Override PartName="/ppt/slideLayouts/slideLayout1660.xml" ContentType="application/vnd.openxmlformats-officedocument.presentationml.slideLayout+xml"/>
  <Override PartName="/ppt/slideLayouts/slideLayout1661.xml" ContentType="application/vnd.openxmlformats-officedocument.presentationml.slideLayout+xml"/>
  <Override PartName="/ppt/slideLayouts/slideLayout1662.xml" ContentType="application/vnd.openxmlformats-officedocument.presentationml.slideLayout+xml"/>
  <Override PartName="/ppt/slideLayouts/slideLayout1663.xml" ContentType="application/vnd.openxmlformats-officedocument.presentationml.slideLayout+xml"/>
  <Override PartName="/ppt/slideLayouts/slideLayout1664.xml" ContentType="application/vnd.openxmlformats-officedocument.presentationml.slideLayout+xml"/>
  <Override PartName="/ppt/slideLayouts/slideLayout1665.xml" ContentType="application/vnd.openxmlformats-officedocument.presentationml.slideLayout+xml"/>
  <Override PartName="/ppt/slideLayouts/slideLayout1666.xml" ContentType="application/vnd.openxmlformats-officedocument.presentationml.slideLayout+xml"/>
  <Override PartName="/ppt/slideLayouts/slideLayout1667.xml" ContentType="application/vnd.openxmlformats-officedocument.presentationml.slideLayout+xml"/>
  <Override PartName="/ppt/slideLayouts/slideLayout1668.xml" ContentType="application/vnd.openxmlformats-officedocument.presentationml.slideLayout+xml"/>
  <Override PartName="/ppt/slideLayouts/slideLayout1669.xml" ContentType="application/vnd.openxmlformats-officedocument.presentationml.slideLayout+xml"/>
  <Override PartName="/ppt/slideLayouts/slideLayout1670.xml" ContentType="application/vnd.openxmlformats-officedocument.presentationml.slideLayout+xml"/>
  <Override PartName="/ppt/slideLayouts/slideLayout1671.xml" ContentType="application/vnd.openxmlformats-officedocument.presentationml.slideLayout+xml"/>
  <Override PartName="/ppt/slideLayouts/slideLayout1672.xml" ContentType="application/vnd.openxmlformats-officedocument.presentationml.slideLayout+xml"/>
  <Override PartName="/ppt/slideLayouts/slideLayout1673.xml" ContentType="application/vnd.openxmlformats-officedocument.presentationml.slideLayout+xml"/>
  <Override PartName="/ppt/slideLayouts/slideLayout1674.xml" ContentType="application/vnd.openxmlformats-officedocument.presentationml.slideLayout+xml"/>
  <Override PartName="/ppt/slideLayouts/slideLayout1675.xml" ContentType="application/vnd.openxmlformats-officedocument.presentationml.slideLayout+xml"/>
  <Override PartName="/ppt/slideLayouts/slideLayout1676.xml" ContentType="application/vnd.openxmlformats-officedocument.presentationml.slideLayout+xml"/>
  <Override PartName="/ppt/slideLayouts/slideLayout1677.xml" ContentType="application/vnd.openxmlformats-officedocument.presentationml.slideLayout+xml"/>
  <Override PartName="/ppt/slideLayouts/slideLayout1678.xml" ContentType="application/vnd.openxmlformats-officedocument.presentationml.slideLayout+xml"/>
  <Override PartName="/ppt/slideLayouts/slideLayout1679.xml" ContentType="application/vnd.openxmlformats-officedocument.presentationml.slideLayout+xml"/>
  <Override PartName="/ppt/slideLayouts/slideLayout1680.xml" ContentType="application/vnd.openxmlformats-officedocument.presentationml.slideLayout+xml"/>
  <Override PartName="/ppt/slideLayouts/slideLayout1681.xml" ContentType="application/vnd.openxmlformats-officedocument.presentationml.slideLayout+xml"/>
  <Override PartName="/ppt/slideLayouts/slideLayout1682.xml" ContentType="application/vnd.openxmlformats-officedocument.presentationml.slideLayout+xml"/>
  <Override PartName="/ppt/slideLayouts/slideLayout1683.xml" ContentType="application/vnd.openxmlformats-officedocument.presentationml.slideLayout+xml"/>
  <Override PartName="/ppt/slideLayouts/slideLayout1684.xml" ContentType="application/vnd.openxmlformats-officedocument.presentationml.slideLayout+xml"/>
  <Override PartName="/ppt/slideLayouts/slideLayout1685.xml" ContentType="application/vnd.openxmlformats-officedocument.presentationml.slideLayout+xml"/>
  <Override PartName="/ppt/slideLayouts/slideLayout1686.xml" ContentType="application/vnd.openxmlformats-officedocument.presentationml.slideLayout+xml"/>
  <Override PartName="/ppt/slideLayouts/slideLayout1687.xml" ContentType="application/vnd.openxmlformats-officedocument.presentationml.slideLayout+xml"/>
  <Override PartName="/ppt/slideLayouts/slideLayout1688.xml" ContentType="application/vnd.openxmlformats-officedocument.presentationml.slideLayout+xml"/>
  <Override PartName="/ppt/slideLayouts/slideLayout1689.xml" ContentType="application/vnd.openxmlformats-officedocument.presentationml.slideLayout+xml"/>
  <Override PartName="/ppt/slideLayouts/slideLayout1690.xml" ContentType="application/vnd.openxmlformats-officedocument.presentationml.slideLayout+xml"/>
  <Override PartName="/ppt/theme/theme11.xml" ContentType="application/vnd.openxmlformats-officedocument.theme+xml"/>
  <Override PartName="/ppt/slideLayouts/slideLayout1691.xml" ContentType="application/vnd.openxmlformats-officedocument.presentationml.slideLayout+xml"/>
  <Override PartName="/ppt/slideLayouts/slideLayout1692.xml" ContentType="application/vnd.openxmlformats-officedocument.presentationml.slideLayout+xml"/>
  <Override PartName="/ppt/slideLayouts/slideLayout1693.xml" ContentType="application/vnd.openxmlformats-officedocument.presentationml.slideLayout+xml"/>
  <Override PartName="/ppt/slideLayouts/slideLayout1694.xml" ContentType="application/vnd.openxmlformats-officedocument.presentationml.slideLayout+xml"/>
  <Override PartName="/ppt/slideLayouts/slideLayout1695.xml" ContentType="application/vnd.openxmlformats-officedocument.presentationml.slideLayout+xml"/>
  <Override PartName="/ppt/slideLayouts/slideLayout1696.xml" ContentType="application/vnd.openxmlformats-officedocument.presentationml.slideLayout+xml"/>
  <Override PartName="/ppt/slideLayouts/slideLayout1697.xml" ContentType="application/vnd.openxmlformats-officedocument.presentationml.slideLayout+xml"/>
  <Override PartName="/ppt/slideLayouts/slideLayout1698.xml" ContentType="application/vnd.openxmlformats-officedocument.presentationml.slideLayout+xml"/>
  <Override PartName="/ppt/slideLayouts/slideLayout1699.xml" ContentType="application/vnd.openxmlformats-officedocument.presentationml.slideLayout+xml"/>
  <Override PartName="/ppt/slideLayouts/slideLayout1700.xml" ContentType="application/vnd.openxmlformats-officedocument.presentationml.slideLayout+xml"/>
  <Override PartName="/ppt/slideLayouts/slideLayout1701.xml" ContentType="application/vnd.openxmlformats-officedocument.presentationml.slideLayout+xml"/>
  <Override PartName="/ppt/slideLayouts/slideLayout1702.xml" ContentType="application/vnd.openxmlformats-officedocument.presentationml.slideLayout+xml"/>
  <Override PartName="/ppt/slideLayouts/slideLayout1703.xml" ContentType="application/vnd.openxmlformats-officedocument.presentationml.slideLayout+xml"/>
  <Override PartName="/ppt/slideLayouts/slideLayout1704.xml" ContentType="application/vnd.openxmlformats-officedocument.presentationml.slideLayout+xml"/>
  <Override PartName="/ppt/slideLayouts/slideLayout1705.xml" ContentType="application/vnd.openxmlformats-officedocument.presentationml.slideLayout+xml"/>
  <Override PartName="/ppt/slideLayouts/slideLayout1706.xml" ContentType="application/vnd.openxmlformats-officedocument.presentationml.slideLayout+xml"/>
  <Override PartName="/ppt/slideLayouts/slideLayout1707.xml" ContentType="application/vnd.openxmlformats-officedocument.presentationml.slideLayout+xml"/>
  <Override PartName="/ppt/slideLayouts/slideLayout1708.xml" ContentType="application/vnd.openxmlformats-officedocument.presentationml.slideLayout+xml"/>
  <Override PartName="/ppt/slideLayouts/slideLayout1709.xml" ContentType="application/vnd.openxmlformats-officedocument.presentationml.slideLayout+xml"/>
  <Override PartName="/ppt/slideLayouts/slideLayout1710.xml" ContentType="application/vnd.openxmlformats-officedocument.presentationml.slideLayout+xml"/>
  <Override PartName="/ppt/slideLayouts/slideLayout1711.xml" ContentType="application/vnd.openxmlformats-officedocument.presentationml.slideLayout+xml"/>
  <Override PartName="/ppt/slideLayouts/slideLayout1712.xml" ContentType="application/vnd.openxmlformats-officedocument.presentationml.slideLayout+xml"/>
  <Override PartName="/ppt/slideLayouts/slideLayout1713.xml" ContentType="application/vnd.openxmlformats-officedocument.presentationml.slideLayout+xml"/>
  <Override PartName="/ppt/slideLayouts/slideLayout1714.xml" ContentType="application/vnd.openxmlformats-officedocument.presentationml.slideLayout+xml"/>
  <Override PartName="/ppt/slideLayouts/slideLayout1715.xml" ContentType="application/vnd.openxmlformats-officedocument.presentationml.slideLayout+xml"/>
  <Override PartName="/ppt/slideLayouts/slideLayout1716.xml" ContentType="application/vnd.openxmlformats-officedocument.presentationml.slideLayout+xml"/>
  <Override PartName="/ppt/slideLayouts/slideLayout1717.xml" ContentType="application/vnd.openxmlformats-officedocument.presentationml.slideLayout+xml"/>
  <Override PartName="/ppt/slideLayouts/slideLayout1718.xml" ContentType="application/vnd.openxmlformats-officedocument.presentationml.slideLayout+xml"/>
  <Override PartName="/ppt/slideLayouts/slideLayout1719.xml" ContentType="application/vnd.openxmlformats-officedocument.presentationml.slideLayout+xml"/>
  <Override PartName="/ppt/slideLayouts/slideLayout1720.xml" ContentType="application/vnd.openxmlformats-officedocument.presentationml.slideLayout+xml"/>
  <Override PartName="/ppt/slideLayouts/slideLayout1721.xml" ContentType="application/vnd.openxmlformats-officedocument.presentationml.slideLayout+xml"/>
  <Override PartName="/ppt/slideLayouts/slideLayout1722.xml" ContentType="application/vnd.openxmlformats-officedocument.presentationml.slideLayout+xml"/>
  <Override PartName="/ppt/slideLayouts/slideLayout1723.xml" ContentType="application/vnd.openxmlformats-officedocument.presentationml.slideLayout+xml"/>
  <Override PartName="/ppt/slideLayouts/slideLayout1724.xml" ContentType="application/vnd.openxmlformats-officedocument.presentationml.slideLayout+xml"/>
  <Override PartName="/ppt/slideLayouts/slideLayout1725.xml" ContentType="application/vnd.openxmlformats-officedocument.presentationml.slideLayout+xml"/>
  <Override PartName="/ppt/slideLayouts/slideLayout1726.xml" ContentType="application/vnd.openxmlformats-officedocument.presentationml.slideLayout+xml"/>
  <Override PartName="/ppt/slideLayouts/slideLayout1727.xml" ContentType="application/vnd.openxmlformats-officedocument.presentationml.slideLayout+xml"/>
  <Override PartName="/ppt/slideLayouts/slideLayout1728.xml" ContentType="application/vnd.openxmlformats-officedocument.presentationml.slideLayout+xml"/>
  <Override PartName="/ppt/slideLayouts/slideLayout1729.xml" ContentType="application/vnd.openxmlformats-officedocument.presentationml.slideLayout+xml"/>
  <Override PartName="/ppt/slideLayouts/slideLayout1730.xml" ContentType="application/vnd.openxmlformats-officedocument.presentationml.slideLayout+xml"/>
  <Override PartName="/ppt/slideLayouts/slideLayout1731.xml" ContentType="application/vnd.openxmlformats-officedocument.presentationml.slideLayout+xml"/>
  <Override PartName="/ppt/slideLayouts/slideLayout1732.xml" ContentType="application/vnd.openxmlformats-officedocument.presentationml.slideLayout+xml"/>
  <Override PartName="/ppt/slideLayouts/slideLayout1733.xml" ContentType="application/vnd.openxmlformats-officedocument.presentationml.slideLayout+xml"/>
  <Override PartName="/ppt/slideLayouts/slideLayout1734.xml" ContentType="application/vnd.openxmlformats-officedocument.presentationml.slideLayout+xml"/>
  <Override PartName="/ppt/slideLayouts/slideLayout1735.xml" ContentType="application/vnd.openxmlformats-officedocument.presentationml.slideLayout+xml"/>
  <Override PartName="/ppt/slideLayouts/slideLayout1736.xml" ContentType="application/vnd.openxmlformats-officedocument.presentationml.slideLayout+xml"/>
  <Override PartName="/ppt/slideLayouts/slideLayout1737.xml" ContentType="application/vnd.openxmlformats-officedocument.presentationml.slideLayout+xml"/>
  <Override PartName="/ppt/slideLayouts/slideLayout1738.xml" ContentType="application/vnd.openxmlformats-officedocument.presentationml.slideLayout+xml"/>
  <Override PartName="/ppt/slideLayouts/slideLayout1739.xml" ContentType="application/vnd.openxmlformats-officedocument.presentationml.slideLayout+xml"/>
  <Override PartName="/ppt/slideLayouts/slideLayout1740.xml" ContentType="application/vnd.openxmlformats-officedocument.presentationml.slideLayout+xml"/>
  <Override PartName="/ppt/slideLayouts/slideLayout1741.xml" ContentType="application/vnd.openxmlformats-officedocument.presentationml.slideLayout+xml"/>
  <Override PartName="/ppt/slideLayouts/slideLayout1742.xml" ContentType="application/vnd.openxmlformats-officedocument.presentationml.slideLayout+xml"/>
  <Override PartName="/ppt/slideLayouts/slideLayout1743.xml" ContentType="application/vnd.openxmlformats-officedocument.presentationml.slideLayout+xml"/>
  <Override PartName="/ppt/slideLayouts/slideLayout1744.xml" ContentType="application/vnd.openxmlformats-officedocument.presentationml.slideLayout+xml"/>
  <Override PartName="/ppt/slideLayouts/slideLayout1745.xml" ContentType="application/vnd.openxmlformats-officedocument.presentationml.slideLayout+xml"/>
  <Override PartName="/ppt/slideLayouts/slideLayout1746.xml" ContentType="application/vnd.openxmlformats-officedocument.presentationml.slideLayout+xml"/>
  <Override PartName="/ppt/slideLayouts/slideLayout1747.xml" ContentType="application/vnd.openxmlformats-officedocument.presentationml.slideLayout+xml"/>
  <Override PartName="/ppt/slideLayouts/slideLayout1748.xml" ContentType="application/vnd.openxmlformats-officedocument.presentationml.slideLayout+xml"/>
  <Override PartName="/ppt/slideLayouts/slideLayout1749.xml" ContentType="application/vnd.openxmlformats-officedocument.presentationml.slideLayout+xml"/>
  <Override PartName="/ppt/slideLayouts/slideLayout1750.xml" ContentType="application/vnd.openxmlformats-officedocument.presentationml.slideLayout+xml"/>
  <Override PartName="/ppt/slideLayouts/slideLayout1751.xml" ContentType="application/vnd.openxmlformats-officedocument.presentationml.slideLayout+xml"/>
  <Override PartName="/ppt/slideLayouts/slideLayout1752.xml" ContentType="application/vnd.openxmlformats-officedocument.presentationml.slideLayout+xml"/>
  <Override PartName="/ppt/slideLayouts/slideLayout1753.xml" ContentType="application/vnd.openxmlformats-officedocument.presentationml.slideLayout+xml"/>
  <Override PartName="/ppt/slideLayouts/slideLayout1754.xml" ContentType="application/vnd.openxmlformats-officedocument.presentationml.slideLayout+xml"/>
  <Override PartName="/ppt/slideLayouts/slideLayout1755.xml" ContentType="application/vnd.openxmlformats-officedocument.presentationml.slideLayout+xml"/>
  <Override PartName="/ppt/slideLayouts/slideLayout1756.xml" ContentType="application/vnd.openxmlformats-officedocument.presentationml.slideLayout+xml"/>
  <Override PartName="/ppt/slideLayouts/slideLayout1757.xml" ContentType="application/vnd.openxmlformats-officedocument.presentationml.slideLayout+xml"/>
  <Override PartName="/ppt/slideLayouts/slideLayout1758.xml" ContentType="application/vnd.openxmlformats-officedocument.presentationml.slideLayout+xml"/>
  <Override PartName="/ppt/slideLayouts/slideLayout1759.xml" ContentType="application/vnd.openxmlformats-officedocument.presentationml.slideLayout+xml"/>
  <Override PartName="/ppt/slideLayouts/slideLayout1760.xml" ContentType="application/vnd.openxmlformats-officedocument.presentationml.slideLayout+xml"/>
  <Override PartName="/ppt/slideLayouts/slideLayout1761.xml" ContentType="application/vnd.openxmlformats-officedocument.presentationml.slideLayout+xml"/>
  <Override PartName="/ppt/slideLayouts/slideLayout1762.xml" ContentType="application/vnd.openxmlformats-officedocument.presentationml.slideLayout+xml"/>
  <Override PartName="/ppt/slideLayouts/slideLayout1763.xml" ContentType="application/vnd.openxmlformats-officedocument.presentationml.slideLayout+xml"/>
  <Override PartName="/ppt/slideLayouts/slideLayout1764.xml" ContentType="application/vnd.openxmlformats-officedocument.presentationml.slideLayout+xml"/>
  <Override PartName="/ppt/slideLayouts/slideLayout1765.xml" ContentType="application/vnd.openxmlformats-officedocument.presentationml.slideLayout+xml"/>
  <Override PartName="/ppt/slideLayouts/slideLayout1766.xml" ContentType="application/vnd.openxmlformats-officedocument.presentationml.slideLayout+xml"/>
  <Override PartName="/ppt/slideLayouts/slideLayout1767.xml" ContentType="application/vnd.openxmlformats-officedocument.presentationml.slideLayout+xml"/>
  <Override PartName="/ppt/slideLayouts/slideLayout1768.xml" ContentType="application/vnd.openxmlformats-officedocument.presentationml.slideLayout+xml"/>
  <Override PartName="/ppt/slideLayouts/slideLayout1769.xml" ContentType="application/vnd.openxmlformats-officedocument.presentationml.slideLayout+xml"/>
  <Override PartName="/ppt/slideLayouts/slideLayout1770.xml" ContentType="application/vnd.openxmlformats-officedocument.presentationml.slideLayout+xml"/>
  <Override PartName="/ppt/slideLayouts/slideLayout1771.xml" ContentType="application/vnd.openxmlformats-officedocument.presentationml.slideLayout+xml"/>
  <Override PartName="/ppt/slideLayouts/slideLayout1772.xml" ContentType="application/vnd.openxmlformats-officedocument.presentationml.slideLayout+xml"/>
  <Override PartName="/ppt/slideLayouts/slideLayout1773.xml" ContentType="application/vnd.openxmlformats-officedocument.presentationml.slideLayout+xml"/>
  <Override PartName="/ppt/slideLayouts/slideLayout1774.xml" ContentType="application/vnd.openxmlformats-officedocument.presentationml.slideLayout+xml"/>
  <Override PartName="/ppt/slideLayouts/slideLayout1775.xml" ContentType="application/vnd.openxmlformats-officedocument.presentationml.slideLayout+xml"/>
  <Override PartName="/ppt/slideLayouts/slideLayout1776.xml" ContentType="application/vnd.openxmlformats-officedocument.presentationml.slideLayout+xml"/>
  <Override PartName="/ppt/slideLayouts/slideLayout1777.xml" ContentType="application/vnd.openxmlformats-officedocument.presentationml.slideLayout+xml"/>
  <Override PartName="/ppt/slideLayouts/slideLayout1778.xml" ContentType="application/vnd.openxmlformats-officedocument.presentationml.slideLayout+xml"/>
  <Override PartName="/ppt/slideLayouts/slideLayout1779.xml" ContentType="application/vnd.openxmlformats-officedocument.presentationml.slideLayout+xml"/>
  <Override PartName="/ppt/slideLayouts/slideLayout1780.xml" ContentType="application/vnd.openxmlformats-officedocument.presentationml.slideLayout+xml"/>
  <Override PartName="/ppt/slideLayouts/slideLayout1781.xml" ContentType="application/vnd.openxmlformats-officedocument.presentationml.slideLayout+xml"/>
  <Override PartName="/ppt/slideLayouts/slideLayout1782.xml" ContentType="application/vnd.openxmlformats-officedocument.presentationml.slideLayout+xml"/>
  <Override PartName="/ppt/slideLayouts/slideLayout1783.xml" ContentType="application/vnd.openxmlformats-officedocument.presentationml.slideLayout+xml"/>
  <Override PartName="/ppt/slideLayouts/slideLayout1784.xml" ContentType="application/vnd.openxmlformats-officedocument.presentationml.slideLayout+xml"/>
  <Override PartName="/ppt/slideLayouts/slideLayout1785.xml" ContentType="application/vnd.openxmlformats-officedocument.presentationml.slideLayout+xml"/>
  <Override PartName="/ppt/slideLayouts/slideLayout1786.xml" ContentType="application/vnd.openxmlformats-officedocument.presentationml.slideLayout+xml"/>
  <Override PartName="/ppt/slideLayouts/slideLayout1787.xml" ContentType="application/vnd.openxmlformats-officedocument.presentationml.slideLayout+xml"/>
  <Override PartName="/ppt/slideLayouts/slideLayout1788.xml" ContentType="application/vnd.openxmlformats-officedocument.presentationml.slideLayout+xml"/>
  <Override PartName="/ppt/slideLayouts/slideLayout1789.xml" ContentType="application/vnd.openxmlformats-officedocument.presentationml.slideLayout+xml"/>
  <Override PartName="/ppt/slideLayouts/slideLayout1790.xml" ContentType="application/vnd.openxmlformats-officedocument.presentationml.slideLayout+xml"/>
  <Override PartName="/ppt/slideLayouts/slideLayout1791.xml" ContentType="application/vnd.openxmlformats-officedocument.presentationml.slideLayout+xml"/>
  <Override PartName="/ppt/slideLayouts/slideLayout1792.xml" ContentType="application/vnd.openxmlformats-officedocument.presentationml.slideLayout+xml"/>
  <Override PartName="/ppt/slideLayouts/slideLayout1793.xml" ContentType="application/vnd.openxmlformats-officedocument.presentationml.slideLayout+xml"/>
  <Override PartName="/ppt/slideLayouts/slideLayout1794.xml" ContentType="application/vnd.openxmlformats-officedocument.presentationml.slideLayout+xml"/>
  <Override PartName="/ppt/slideLayouts/slideLayout1795.xml" ContentType="application/vnd.openxmlformats-officedocument.presentationml.slideLayout+xml"/>
  <Override PartName="/ppt/slideLayouts/slideLayout1796.xml" ContentType="application/vnd.openxmlformats-officedocument.presentationml.slideLayout+xml"/>
  <Override PartName="/ppt/slideLayouts/slideLayout1797.xml" ContentType="application/vnd.openxmlformats-officedocument.presentationml.slideLayout+xml"/>
  <Override PartName="/ppt/slideLayouts/slideLayout1798.xml" ContentType="application/vnd.openxmlformats-officedocument.presentationml.slideLayout+xml"/>
  <Override PartName="/ppt/slideLayouts/slideLayout1799.xml" ContentType="application/vnd.openxmlformats-officedocument.presentationml.slideLayout+xml"/>
  <Override PartName="/ppt/slideLayouts/slideLayout1800.xml" ContentType="application/vnd.openxmlformats-officedocument.presentationml.slideLayout+xml"/>
  <Override PartName="/ppt/slideLayouts/slideLayout1801.xml" ContentType="application/vnd.openxmlformats-officedocument.presentationml.slideLayout+xml"/>
  <Override PartName="/ppt/slideLayouts/slideLayout1802.xml" ContentType="application/vnd.openxmlformats-officedocument.presentationml.slideLayout+xml"/>
  <Override PartName="/ppt/slideLayouts/slideLayout1803.xml" ContentType="application/vnd.openxmlformats-officedocument.presentationml.slideLayout+xml"/>
  <Override PartName="/ppt/slideLayouts/slideLayout1804.xml" ContentType="application/vnd.openxmlformats-officedocument.presentationml.slideLayout+xml"/>
  <Override PartName="/ppt/slideLayouts/slideLayout1805.xml" ContentType="application/vnd.openxmlformats-officedocument.presentationml.slideLayout+xml"/>
  <Override PartName="/ppt/slideLayouts/slideLayout1806.xml" ContentType="application/vnd.openxmlformats-officedocument.presentationml.slideLayout+xml"/>
  <Override PartName="/ppt/slideLayouts/slideLayout1807.xml" ContentType="application/vnd.openxmlformats-officedocument.presentationml.slideLayout+xml"/>
  <Override PartName="/ppt/slideLayouts/slideLayout1808.xml" ContentType="application/vnd.openxmlformats-officedocument.presentationml.slideLayout+xml"/>
  <Override PartName="/ppt/slideLayouts/slideLayout1809.xml" ContentType="application/vnd.openxmlformats-officedocument.presentationml.slideLayout+xml"/>
  <Override PartName="/ppt/slideLayouts/slideLayout1810.xml" ContentType="application/vnd.openxmlformats-officedocument.presentationml.slideLayout+xml"/>
  <Override PartName="/ppt/slideLayouts/slideLayout1811.xml" ContentType="application/vnd.openxmlformats-officedocument.presentationml.slideLayout+xml"/>
  <Override PartName="/ppt/slideLayouts/slideLayout1812.xml" ContentType="application/vnd.openxmlformats-officedocument.presentationml.slideLayout+xml"/>
  <Override PartName="/ppt/slideLayouts/slideLayout1813.xml" ContentType="application/vnd.openxmlformats-officedocument.presentationml.slideLayout+xml"/>
  <Override PartName="/ppt/slideLayouts/slideLayout1814.xml" ContentType="application/vnd.openxmlformats-officedocument.presentationml.slideLayout+xml"/>
  <Override PartName="/ppt/slideLayouts/slideLayout1815.xml" ContentType="application/vnd.openxmlformats-officedocument.presentationml.slideLayout+xml"/>
  <Override PartName="/ppt/slideLayouts/slideLayout1816.xml" ContentType="application/vnd.openxmlformats-officedocument.presentationml.slideLayout+xml"/>
  <Override PartName="/ppt/slideLayouts/slideLayout1817.xml" ContentType="application/vnd.openxmlformats-officedocument.presentationml.slideLayout+xml"/>
  <Override PartName="/ppt/slideLayouts/slideLayout1818.xml" ContentType="application/vnd.openxmlformats-officedocument.presentationml.slideLayout+xml"/>
  <Override PartName="/ppt/slideLayouts/slideLayout1819.xml" ContentType="application/vnd.openxmlformats-officedocument.presentationml.slideLayout+xml"/>
  <Override PartName="/ppt/slideLayouts/slideLayout1820.xml" ContentType="application/vnd.openxmlformats-officedocument.presentationml.slideLayout+xml"/>
  <Override PartName="/ppt/slideLayouts/slideLayout1821.xml" ContentType="application/vnd.openxmlformats-officedocument.presentationml.slideLayout+xml"/>
  <Override PartName="/ppt/slideLayouts/slideLayout1822.xml" ContentType="application/vnd.openxmlformats-officedocument.presentationml.slideLayout+xml"/>
  <Override PartName="/ppt/slideLayouts/slideLayout1823.xml" ContentType="application/vnd.openxmlformats-officedocument.presentationml.slideLayout+xml"/>
  <Override PartName="/ppt/slideLayouts/slideLayout1824.xml" ContentType="application/vnd.openxmlformats-officedocument.presentationml.slideLayout+xml"/>
  <Override PartName="/ppt/slideLayouts/slideLayout1825.xml" ContentType="application/vnd.openxmlformats-officedocument.presentationml.slideLayout+xml"/>
  <Override PartName="/ppt/slideLayouts/slideLayout1826.xml" ContentType="application/vnd.openxmlformats-officedocument.presentationml.slideLayout+xml"/>
  <Override PartName="/ppt/slideLayouts/slideLayout1827.xml" ContentType="application/vnd.openxmlformats-officedocument.presentationml.slideLayout+xml"/>
  <Override PartName="/ppt/slideLayouts/slideLayout1828.xml" ContentType="application/vnd.openxmlformats-officedocument.presentationml.slideLayout+xml"/>
  <Override PartName="/ppt/slideLayouts/slideLayout1829.xml" ContentType="application/vnd.openxmlformats-officedocument.presentationml.slideLayout+xml"/>
  <Override PartName="/ppt/slideLayouts/slideLayout1830.xml" ContentType="application/vnd.openxmlformats-officedocument.presentationml.slideLayout+xml"/>
  <Override PartName="/ppt/slideLayouts/slideLayout1831.xml" ContentType="application/vnd.openxmlformats-officedocument.presentationml.slideLayout+xml"/>
  <Override PartName="/ppt/slideLayouts/slideLayout1832.xml" ContentType="application/vnd.openxmlformats-officedocument.presentationml.slideLayout+xml"/>
  <Override PartName="/ppt/slideLayouts/slideLayout1833.xml" ContentType="application/vnd.openxmlformats-officedocument.presentationml.slideLayout+xml"/>
  <Override PartName="/ppt/slideLayouts/slideLayout1834.xml" ContentType="application/vnd.openxmlformats-officedocument.presentationml.slideLayout+xml"/>
  <Override PartName="/ppt/slideLayouts/slideLayout1835.xml" ContentType="application/vnd.openxmlformats-officedocument.presentationml.slideLayout+xml"/>
  <Override PartName="/ppt/slideLayouts/slideLayout1836.xml" ContentType="application/vnd.openxmlformats-officedocument.presentationml.slideLayout+xml"/>
  <Override PartName="/ppt/slideLayouts/slideLayout1837.xml" ContentType="application/vnd.openxmlformats-officedocument.presentationml.slideLayout+xml"/>
  <Override PartName="/ppt/slideLayouts/slideLayout1838.xml" ContentType="application/vnd.openxmlformats-officedocument.presentationml.slideLayout+xml"/>
  <Override PartName="/ppt/slideLayouts/slideLayout1839.xml" ContentType="application/vnd.openxmlformats-officedocument.presentationml.slideLayout+xml"/>
  <Override PartName="/ppt/slideLayouts/slideLayout1840.xml" ContentType="application/vnd.openxmlformats-officedocument.presentationml.slideLayout+xml"/>
  <Override PartName="/ppt/slideLayouts/slideLayout1841.xml" ContentType="application/vnd.openxmlformats-officedocument.presentationml.slideLayout+xml"/>
  <Override PartName="/ppt/slideLayouts/slideLayout1842.xml" ContentType="application/vnd.openxmlformats-officedocument.presentationml.slideLayout+xml"/>
  <Override PartName="/ppt/slideLayouts/slideLayout1843.xml" ContentType="application/vnd.openxmlformats-officedocument.presentationml.slideLayout+xml"/>
  <Override PartName="/ppt/slideLayouts/slideLayout1844.xml" ContentType="application/vnd.openxmlformats-officedocument.presentationml.slideLayout+xml"/>
  <Override PartName="/ppt/slideLayouts/slideLayout1845.xml" ContentType="application/vnd.openxmlformats-officedocument.presentationml.slideLayout+xml"/>
  <Override PartName="/ppt/slideLayouts/slideLayout1846.xml" ContentType="application/vnd.openxmlformats-officedocument.presentationml.slideLayout+xml"/>
  <Override PartName="/ppt/slideLayouts/slideLayout1847.xml" ContentType="application/vnd.openxmlformats-officedocument.presentationml.slideLayout+xml"/>
  <Override PartName="/ppt/slideLayouts/slideLayout1848.xml" ContentType="application/vnd.openxmlformats-officedocument.presentationml.slideLayout+xml"/>
  <Override PartName="/ppt/slideLayouts/slideLayout1849.xml" ContentType="application/vnd.openxmlformats-officedocument.presentationml.slideLayout+xml"/>
  <Override PartName="/ppt/slideLayouts/slideLayout1850.xml" ContentType="application/vnd.openxmlformats-officedocument.presentationml.slideLayout+xml"/>
  <Override PartName="/ppt/slideLayouts/slideLayout1851.xml" ContentType="application/vnd.openxmlformats-officedocument.presentationml.slideLayout+xml"/>
  <Override PartName="/ppt/slideLayouts/slideLayout1852.xml" ContentType="application/vnd.openxmlformats-officedocument.presentationml.slideLayout+xml"/>
  <Override PartName="/ppt/slideLayouts/slideLayout1853.xml" ContentType="application/vnd.openxmlformats-officedocument.presentationml.slideLayout+xml"/>
  <Override PartName="/ppt/slideLayouts/slideLayout1854.xml" ContentType="application/vnd.openxmlformats-officedocument.presentationml.slideLayout+xml"/>
  <Override PartName="/ppt/slideLayouts/slideLayout1855.xml" ContentType="application/vnd.openxmlformats-officedocument.presentationml.slideLayout+xml"/>
  <Override PartName="/ppt/slideLayouts/slideLayout1856.xml" ContentType="application/vnd.openxmlformats-officedocument.presentationml.slideLayout+xml"/>
  <Override PartName="/ppt/slideLayouts/slideLayout1857.xml" ContentType="application/vnd.openxmlformats-officedocument.presentationml.slideLayout+xml"/>
  <Override PartName="/ppt/theme/theme12.xml" ContentType="application/vnd.openxmlformats-officedocument.theme+xml"/>
  <Override PartName="/ppt/slideLayouts/slideLayout1858.xml" ContentType="application/vnd.openxmlformats-officedocument.presentationml.slideLayout+xml"/>
  <Override PartName="/ppt/slideLayouts/slideLayout1859.xml" ContentType="application/vnd.openxmlformats-officedocument.presentationml.slideLayout+xml"/>
  <Override PartName="/ppt/slideLayouts/slideLayout1860.xml" ContentType="application/vnd.openxmlformats-officedocument.presentationml.slideLayout+xml"/>
  <Override PartName="/ppt/slideLayouts/slideLayout1861.xml" ContentType="application/vnd.openxmlformats-officedocument.presentationml.slideLayout+xml"/>
  <Override PartName="/ppt/slideLayouts/slideLayout1862.xml" ContentType="application/vnd.openxmlformats-officedocument.presentationml.slideLayout+xml"/>
  <Override PartName="/ppt/slideLayouts/slideLayout1863.xml" ContentType="application/vnd.openxmlformats-officedocument.presentationml.slideLayout+xml"/>
  <Override PartName="/ppt/slideLayouts/slideLayout1864.xml" ContentType="application/vnd.openxmlformats-officedocument.presentationml.slideLayout+xml"/>
  <Override PartName="/ppt/slideLayouts/slideLayout1865.xml" ContentType="application/vnd.openxmlformats-officedocument.presentationml.slideLayout+xml"/>
  <Override PartName="/ppt/slideLayouts/slideLayout1866.xml" ContentType="application/vnd.openxmlformats-officedocument.presentationml.slideLayout+xml"/>
  <Override PartName="/ppt/slideLayouts/slideLayout1867.xml" ContentType="application/vnd.openxmlformats-officedocument.presentationml.slideLayout+xml"/>
  <Override PartName="/ppt/slideLayouts/slideLayout1868.xml" ContentType="application/vnd.openxmlformats-officedocument.presentationml.slideLayout+xml"/>
  <Override PartName="/ppt/slideLayouts/slideLayout1869.xml" ContentType="application/vnd.openxmlformats-officedocument.presentationml.slideLayout+xml"/>
  <Override PartName="/ppt/slideLayouts/slideLayout1870.xml" ContentType="application/vnd.openxmlformats-officedocument.presentationml.slideLayout+xml"/>
  <Override PartName="/ppt/slideLayouts/slideLayout1871.xml" ContentType="application/vnd.openxmlformats-officedocument.presentationml.slideLayout+xml"/>
  <Override PartName="/ppt/slideLayouts/slideLayout1872.xml" ContentType="application/vnd.openxmlformats-officedocument.presentationml.slideLayout+xml"/>
  <Override PartName="/ppt/slideLayouts/slideLayout1873.xml" ContentType="application/vnd.openxmlformats-officedocument.presentationml.slideLayout+xml"/>
  <Override PartName="/ppt/slideLayouts/slideLayout1874.xml" ContentType="application/vnd.openxmlformats-officedocument.presentationml.slideLayout+xml"/>
  <Override PartName="/ppt/slideLayouts/slideLayout1875.xml" ContentType="application/vnd.openxmlformats-officedocument.presentationml.slideLayout+xml"/>
  <Override PartName="/ppt/slideLayouts/slideLayout1876.xml" ContentType="application/vnd.openxmlformats-officedocument.presentationml.slideLayout+xml"/>
  <Override PartName="/ppt/slideLayouts/slideLayout1877.xml" ContentType="application/vnd.openxmlformats-officedocument.presentationml.slideLayout+xml"/>
  <Override PartName="/ppt/slideLayouts/slideLayout1878.xml" ContentType="application/vnd.openxmlformats-officedocument.presentationml.slideLayout+xml"/>
  <Override PartName="/ppt/slideLayouts/slideLayout1879.xml" ContentType="application/vnd.openxmlformats-officedocument.presentationml.slideLayout+xml"/>
  <Override PartName="/ppt/slideLayouts/slideLayout1880.xml" ContentType="application/vnd.openxmlformats-officedocument.presentationml.slideLayout+xml"/>
  <Override PartName="/ppt/slideLayouts/slideLayout1881.xml" ContentType="application/vnd.openxmlformats-officedocument.presentationml.slideLayout+xml"/>
  <Override PartName="/ppt/slideLayouts/slideLayout1882.xml" ContentType="application/vnd.openxmlformats-officedocument.presentationml.slideLayout+xml"/>
  <Override PartName="/ppt/slideLayouts/slideLayout1883.xml" ContentType="application/vnd.openxmlformats-officedocument.presentationml.slideLayout+xml"/>
  <Override PartName="/ppt/slideLayouts/slideLayout1884.xml" ContentType="application/vnd.openxmlformats-officedocument.presentationml.slideLayout+xml"/>
  <Override PartName="/ppt/slideLayouts/slideLayout1885.xml" ContentType="application/vnd.openxmlformats-officedocument.presentationml.slideLayout+xml"/>
  <Override PartName="/ppt/slideLayouts/slideLayout1886.xml" ContentType="application/vnd.openxmlformats-officedocument.presentationml.slideLayout+xml"/>
  <Override PartName="/ppt/slideLayouts/slideLayout1887.xml" ContentType="application/vnd.openxmlformats-officedocument.presentationml.slideLayout+xml"/>
  <Override PartName="/ppt/slideLayouts/slideLayout1888.xml" ContentType="application/vnd.openxmlformats-officedocument.presentationml.slideLayout+xml"/>
  <Override PartName="/ppt/slideLayouts/slideLayout1889.xml" ContentType="application/vnd.openxmlformats-officedocument.presentationml.slideLayout+xml"/>
  <Override PartName="/ppt/slideLayouts/slideLayout1890.xml" ContentType="application/vnd.openxmlformats-officedocument.presentationml.slideLayout+xml"/>
  <Override PartName="/ppt/slideLayouts/slideLayout1891.xml" ContentType="application/vnd.openxmlformats-officedocument.presentationml.slideLayout+xml"/>
  <Override PartName="/ppt/slideLayouts/slideLayout1892.xml" ContentType="application/vnd.openxmlformats-officedocument.presentationml.slideLayout+xml"/>
  <Override PartName="/ppt/slideLayouts/slideLayout1893.xml" ContentType="application/vnd.openxmlformats-officedocument.presentationml.slideLayout+xml"/>
  <Override PartName="/ppt/slideLayouts/slideLayout1894.xml" ContentType="application/vnd.openxmlformats-officedocument.presentationml.slideLayout+xml"/>
  <Override PartName="/ppt/slideLayouts/slideLayout1895.xml" ContentType="application/vnd.openxmlformats-officedocument.presentationml.slideLayout+xml"/>
  <Override PartName="/ppt/slideLayouts/slideLayout1896.xml" ContentType="application/vnd.openxmlformats-officedocument.presentationml.slideLayout+xml"/>
  <Override PartName="/ppt/slideLayouts/slideLayout1897.xml" ContentType="application/vnd.openxmlformats-officedocument.presentationml.slideLayout+xml"/>
  <Override PartName="/ppt/slideLayouts/slideLayout1898.xml" ContentType="application/vnd.openxmlformats-officedocument.presentationml.slideLayout+xml"/>
  <Override PartName="/ppt/slideLayouts/slideLayout1899.xml" ContentType="application/vnd.openxmlformats-officedocument.presentationml.slideLayout+xml"/>
  <Override PartName="/ppt/slideLayouts/slideLayout1900.xml" ContentType="application/vnd.openxmlformats-officedocument.presentationml.slideLayout+xml"/>
  <Override PartName="/ppt/slideLayouts/slideLayout1901.xml" ContentType="application/vnd.openxmlformats-officedocument.presentationml.slideLayout+xml"/>
  <Override PartName="/ppt/slideLayouts/slideLayout1902.xml" ContentType="application/vnd.openxmlformats-officedocument.presentationml.slideLayout+xml"/>
  <Override PartName="/ppt/slideLayouts/slideLayout1903.xml" ContentType="application/vnd.openxmlformats-officedocument.presentationml.slideLayout+xml"/>
  <Override PartName="/ppt/slideLayouts/slideLayout1904.xml" ContentType="application/vnd.openxmlformats-officedocument.presentationml.slideLayout+xml"/>
  <Override PartName="/ppt/slideLayouts/slideLayout1905.xml" ContentType="application/vnd.openxmlformats-officedocument.presentationml.slideLayout+xml"/>
  <Override PartName="/ppt/slideLayouts/slideLayout1906.xml" ContentType="application/vnd.openxmlformats-officedocument.presentationml.slideLayout+xml"/>
  <Override PartName="/ppt/slideLayouts/slideLayout1907.xml" ContentType="application/vnd.openxmlformats-officedocument.presentationml.slideLayout+xml"/>
  <Override PartName="/ppt/slideLayouts/slideLayout1908.xml" ContentType="application/vnd.openxmlformats-officedocument.presentationml.slideLayout+xml"/>
  <Override PartName="/ppt/slideLayouts/slideLayout1909.xml" ContentType="application/vnd.openxmlformats-officedocument.presentationml.slideLayout+xml"/>
  <Override PartName="/ppt/slideLayouts/slideLayout1910.xml" ContentType="application/vnd.openxmlformats-officedocument.presentationml.slideLayout+xml"/>
  <Override PartName="/ppt/slideLayouts/slideLayout1911.xml" ContentType="application/vnd.openxmlformats-officedocument.presentationml.slideLayout+xml"/>
  <Override PartName="/ppt/slideLayouts/slideLayout1912.xml" ContentType="application/vnd.openxmlformats-officedocument.presentationml.slideLayout+xml"/>
  <Override PartName="/ppt/slideLayouts/slideLayout1913.xml" ContentType="application/vnd.openxmlformats-officedocument.presentationml.slideLayout+xml"/>
  <Override PartName="/ppt/slideLayouts/slideLayout1914.xml" ContentType="application/vnd.openxmlformats-officedocument.presentationml.slideLayout+xml"/>
  <Override PartName="/ppt/slideLayouts/slideLayout1915.xml" ContentType="application/vnd.openxmlformats-officedocument.presentationml.slideLayout+xml"/>
  <Override PartName="/ppt/slideLayouts/slideLayout1916.xml" ContentType="application/vnd.openxmlformats-officedocument.presentationml.slideLayout+xml"/>
  <Override PartName="/ppt/slideLayouts/slideLayout1917.xml" ContentType="application/vnd.openxmlformats-officedocument.presentationml.slideLayout+xml"/>
  <Override PartName="/ppt/slideLayouts/slideLayout1918.xml" ContentType="application/vnd.openxmlformats-officedocument.presentationml.slideLayout+xml"/>
  <Override PartName="/ppt/slideLayouts/slideLayout1919.xml" ContentType="application/vnd.openxmlformats-officedocument.presentationml.slideLayout+xml"/>
  <Override PartName="/ppt/slideLayouts/slideLayout1920.xml" ContentType="application/vnd.openxmlformats-officedocument.presentationml.slideLayout+xml"/>
  <Override PartName="/ppt/slideLayouts/slideLayout1921.xml" ContentType="application/vnd.openxmlformats-officedocument.presentationml.slideLayout+xml"/>
  <Override PartName="/ppt/slideLayouts/slideLayout1922.xml" ContentType="application/vnd.openxmlformats-officedocument.presentationml.slideLayout+xml"/>
  <Override PartName="/ppt/slideLayouts/slideLayout1923.xml" ContentType="application/vnd.openxmlformats-officedocument.presentationml.slideLayout+xml"/>
  <Override PartName="/ppt/slideLayouts/slideLayout1924.xml" ContentType="application/vnd.openxmlformats-officedocument.presentationml.slideLayout+xml"/>
  <Override PartName="/ppt/slideLayouts/slideLayout1925.xml" ContentType="application/vnd.openxmlformats-officedocument.presentationml.slideLayout+xml"/>
  <Override PartName="/ppt/slideLayouts/slideLayout1926.xml" ContentType="application/vnd.openxmlformats-officedocument.presentationml.slideLayout+xml"/>
  <Override PartName="/ppt/slideLayouts/slideLayout1927.xml" ContentType="application/vnd.openxmlformats-officedocument.presentationml.slideLayout+xml"/>
  <Override PartName="/ppt/slideLayouts/slideLayout1928.xml" ContentType="application/vnd.openxmlformats-officedocument.presentationml.slideLayout+xml"/>
  <Override PartName="/ppt/slideLayouts/slideLayout1929.xml" ContentType="application/vnd.openxmlformats-officedocument.presentationml.slideLayout+xml"/>
  <Override PartName="/ppt/slideLayouts/slideLayout1930.xml" ContentType="application/vnd.openxmlformats-officedocument.presentationml.slideLayout+xml"/>
  <Override PartName="/ppt/slideLayouts/slideLayout1931.xml" ContentType="application/vnd.openxmlformats-officedocument.presentationml.slideLayout+xml"/>
  <Override PartName="/ppt/slideLayouts/slideLayout1932.xml" ContentType="application/vnd.openxmlformats-officedocument.presentationml.slideLayout+xml"/>
  <Override PartName="/ppt/slideLayouts/slideLayout1933.xml" ContentType="application/vnd.openxmlformats-officedocument.presentationml.slideLayout+xml"/>
  <Override PartName="/ppt/slideLayouts/slideLayout1934.xml" ContentType="application/vnd.openxmlformats-officedocument.presentationml.slideLayout+xml"/>
  <Override PartName="/ppt/slideLayouts/slideLayout1935.xml" ContentType="application/vnd.openxmlformats-officedocument.presentationml.slideLayout+xml"/>
  <Override PartName="/ppt/slideLayouts/slideLayout1936.xml" ContentType="application/vnd.openxmlformats-officedocument.presentationml.slideLayout+xml"/>
  <Override PartName="/ppt/slideLayouts/slideLayout1937.xml" ContentType="application/vnd.openxmlformats-officedocument.presentationml.slideLayout+xml"/>
  <Override PartName="/ppt/slideLayouts/slideLayout1938.xml" ContentType="application/vnd.openxmlformats-officedocument.presentationml.slideLayout+xml"/>
  <Override PartName="/ppt/slideLayouts/slideLayout1939.xml" ContentType="application/vnd.openxmlformats-officedocument.presentationml.slideLayout+xml"/>
  <Override PartName="/ppt/slideLayouts/slideLayout1940.xml" ContentType="application/vnd.openxmlformats-officedocument.presentationml.slideLayout+xml"/>
  <Override PartName="/ppt/slideLayouts/slideLayout1941.xml" ContentType="application/vnd.openxmlformats-officedocument.presentationml.slideLayout+xml"/>
  <Override PartName="/ppt/slideLayouts/slideLayout1942.xml" ContentType="application/vnd.openxmlformats-officedocument.presentationml.slideLayout+xml"/>
  <Override PartName="/ppt/slideLayouts/slideLayout1943.xml" ContentType="application/vnd.openxmlformats-officedocument.presentationml.slideLayout+xml"/>
  <Override PartName="/ppt/slideLayouts/slideLayout1944.xml" ContentType="application/vnd.openxmlformats-officedocument.presentationml.slideLayout+xml"/>
  <Override PartName="/ppt/slideLayouts/slideLayout1945.xml" ContentType="application/vnd.openxmlformats-officedocument.presentationml.slideLayout+xml"/>
  <Override PartName="/ppt/slideLayouts/slideLayout1946.xml" ContentType="application/vnd.openxmlformats-officedocument.presentationml.slideLayout+xml"/>
  <Override PartName="/ppt/slideLayouts/slideLayout1947.xml" ContentType="application/vnd.openxmlformats-officedocument.presentationml.slideLayout+xml"/>
  <Override PartName="/ppt/slideLayouts/slideLayout1948.xml" ContentType="application/vnd.openxmlformats-officedocument.presentationml.slideLayout+xml"/>
  <Override PartName="/ppt/slideLayouts/slideLayout1949.xml" ContentType="application/vnd.openxmlformats-officedocument.presentationml.slideLayout+xml"/>
  <Override PartName="/ppt/slideLayouts/slideLayout1950.xml" ContentType="application/vnd.openxmlformats-officedocument.presentationml.slideLayout+xml"/>
  <Override PartName="/ppt/slideLayouts/slideLayout1951.xml" ContentType="application/vnd.openxmlformats-officedocument.presentationml.slideLayout+xml"/>
  <Override PartName="/ppt/slideLayouts/slideLayout1952.xml" ContentType="application/vnd.openxmlformats-officedocument.presentationml.slideLayout+xml"/>
  <Override PartName="/ppt/slideLayouts/slideLayout1953.xml" ContentType="application/vnd.openxmlformats-officedocument.presentationml.slideLayout+xml"/>
  <Override PartName="/ppt/slideLayouts/slideLayout1954.xml" ContentType="application/vnd.openxmlformats-officedocument.presentationml.slideLayout+xml"/>
  <Override PartName="/ppt/slideLayouts/slideLayout1955.xml" ContentType="application/vnd.openxmlformats-officedocument.presentationml.slideLayout+xml"/>
  <Override PartName="/ppt/slideLayouts/slideLayout1956.xml" ContentType="application/vnd.openxmlformats-officedocument.presentationml.slideLayout+xml"/>
  <Override PartName="/ppt/slideLayouts/slideLayout1957.xml" ContentType="application/vnd.openxmlformats-officedocument.presentationml.slideLayout+xml"/>
  <Override PartName="/ppt/slideLayouts/slideLayout1958.xml" ContentType="application/vnd.openxmlformats-officedocument.presentationml.slideLayout+xml"/>
  <Override PartName="/ppt/slideLayouts/slideLayout1959.xml" ContentType="application/vnd.openxmlformats-officedocument.presentationml.slideLayout+xml"/>
  <Override PartName="/ppt/slideLayouts/slideLayout1960.xml" ContentType="application/vnd.openxmlformats-officedocument.presentationml.slideLayout+xml"/>
  <Override PartName="/ppt/slideLayouts/slideLayout1961.xml" ContentType="application/vnd.openxmlformats-officedocument.presentationml.slideLayout+xml"/>
  <Override PartName="/ppt/slideLayouts/slideLayout1962.xml" ContentType="application/vnd.openxmlformats-officedocument.presentationml.slideLayout+xml"/>
  <Override PartName="/ppt/slideLayouts/slideLayout1963.xml" ContentType="application/vnd.openxmlformats-officedocument.presentationml.slideLayout+xml"/>
  <Override PartName="/ppt/slideLayouts/slideLayout1964.xml" ContentType="application/vnd.openxmlformats-officedocument.presentationml.slideLayout+xml"/>
  <Override PartName="/ppt/slideLayouts/slideLayout1965.xml" ContentType="application/vnd.openxmlformats-officedocument.presentationml.slideLayout+xml"/>
  <Override PartName="/ppt/slideLayouts/slideLayout1966.xml" ContentType="application/vnd.openxmlformats-officedocument.presentationml.slideLayout+xml"/>
  <Override PartName="/ppt/slideLayouts/slideLayout1967.xml" ContentType="application/vnd.openxmlformats-officedocument.presentationml.slideLayout+xml"/>
  <Override PartName="/ppt/slideLayouts/slideLayout1968.xml" ContentType="application/vnd.openxmlformats-officedocument.presentationml.slideLayout+xml"/>
  <Override PartName="/ppt/slideLayouts/slideLayout1969.xml" ContentType="application/vnd.openxmlformats-officedocument.presentationml.slideLayout+xml"/>
  <Override PartName="/ppt/slideLayouts/slideLayout1970.xml" ContentType="application/vnd.openxmlformats-officedocument.presentationml.slideLayout+xml"/>
  <Override PartName="/ppt/slideLayouts/slideLayout1971.xml" ContentType="application/vnd.openxmlformats-officedocument.presentationml.slideLayout+xml"/>
  <Override PartName="/ppt/slideLayouts/slideLayout1972.xml" ContentType="application/vnd.openxmlformats-officedocument.presentationml.slideLayout+xml"/>
  <Override PartName="/ppt/slideLayouts/slideLayout1973.xml" ContentType="application/vnd.openxmlformats-officedocument.presentationml.slideLayout+xml"/>
  <Override PartName="/ppt/slideLayouts/slideLayout1974.xml" ContentType="application/vnd.openxmlformats-officedocument.presentationml.slideLayout+xml"/>
  <Override PartName="/ppt/slideLayouts/slideLayout1975.xml" ContentType="application/vnd.openxmlformats-officedocument.presentationml.slideLayout+xml"/>
  <Override PartName="/ppt/slideLayouts/slideLayout1976.xml" ContentType="application/vnd.openxmlformats-officedocument.presentationml.slideLayout+xml"/>
  <Override PartName="/ppt/slideLayouts/slideLayout1977.xml" ContentType="application/vnd.openxmlformats-officedocument.presentationml.slideLayout+xml"/>
  <Override PartName="/ppt/slideLayouts/slideLayout1978.xml" ContentType="application/vnd.openxmlformats-officedocument.presentationml.slideLayout+xml"/>
  <Override PartName="/ppt/slideLayouts/slideLayout1979.xml" ContentType="application/vnd.openxmlformats-officedocument.presentationml.slideLayout+xml"/>
  <Override PartName="/ppt/slideLayouts/slideLayout1980.xml" ContentType="application/vnd.openxmlformats-officedocument.presentationml.slideLayout+xml"/>
  <Override PartName="/ppt/slideLayouts/slideLayout1981.xml" ContentType="application/vnd.openxmlformats-officedocument.presentationml.slideLayout+xml"/>
  <Override PartName="/ppt/slideLayouts/slideLayout1982.xml" ContentType="application/vnd.openxmlformats-officedocument.presentationml.slideLayout+xml"/>
  <Override PartName="/ppt/slideLayouts/slideLayout1983.xml" ContentType="application/vnd.openxmlformats-officedocument.presentationml.slideLayout+xml"/>
  <Override PartName="/ppt/slideLayouts/slideLayout1984.xml" ContentType="application/vnd.openxmlformats-officedocument.presentationml.slideLayout+xml"/>
  <Override PartName="/ppt/slideLayouts/slideLayout1985.xml" ContentType="application/vnd.openxmlformats-officedocument.presentationml.slideLayout+xml"/>
  <Override PartName="/ppt/slideLayouts/slideLayout1986.xml" ContentType="application/vnd.openxmlformats-officedocument.presentationml.slideLayout+xml"/>
  <Override PartName="/ppt/slideLayouts/slideLayout1987.xml" ContentType="application/vnd.openxmlformats-officedocument.presentationml.slideLayout+xml"/>
  <Override PartName="/ppt/slideLayouts/slideLayout1988.xml" ContentType="application/vnd.openxmlformats-officedocument.presentationml.slideLayout+xml"/>
  <Override PartName="/ppt/slideLayouts/slideLayout1989.xml" ContentType="application/vnd.openxmlformats-officedocument.presentationml.slideLayout+xml"/>
  <Override PartName="/ppt/slideLayouts/slideLayout1990.xml" ContentType="application/vnd.openxmlformats-officedocument.presentationml.slideLayout+xml"/>
  <Override PartName="/ppt/slideLayouts/slideLayout1991.xml" ContentType="application/vnd.openxmlformats-officedocument.presentationml.slideLayout+xml"/>
  <Override PartName="/ppt/slideLayouts/slideLayout1992.xml" ContentType="application/vnd.openxmlformats-officedocument.presentationml.slideLayout+xml"/>
  <Override PartName="/ppt/slideLayouts/slideLayout1993.xml" ContentType="application/vnd.openxmlformats-officedocument.presentationml.slideLayout+xml"/>
  <Override PartName="/ppt/slideLayouts/slideLayout1994.xml" ContentType="application/vnd.openxmlformats-officedocument.presentationml.slideLayout+xml"/>
  <Override PartName="/ppt/slideLayouts/slideLayout1995.xml" ContentType="application/vnd.openxmlformats-officedocument.presentationml.slideLayout+xml"/>
  <Override PartName="/ppt/slideLayouts/slideLayout1996.xml" ContentType="application/vnd.openxmlformats-officedocument.presentationml.slideLayout+xml"/>
  <Override PartName="/ppt/slideLayouts/slideLayout1997.xml" ContentType="application/vnd.openxmlformats-officedocument.presentationml.slideLayout+xml"/>
  <Override PartName="/ppt/slideLayouts/slideLayout1998.xml" ContentType="application/vnd.openxmlformats-officedocument.presentationml.slideLayout+xml"/>
  <Override PartName="/ppt/slideLayouts/slideLayout1999.xml" ContentType="application/vnd.openxmlformats-officedocument.presentationml.slideLayout+xml"/>
  <Override PartName="/ppt/slideLayouts/slideLayout2000.xml" ContentType="application/vnd.openxmlformats-officedocument.presentationml.slideLayout+xml"/>
  <Override PartName="/ppt/slideLayouts/slideLayout2001.xml" ContentType="application/vnd.openxmlformats-officedocument.presentationml.slideLayout+xml"/>
  <Override PartName="/ppt/slideLayouts/slideLayout2002.xml" ContentType="application/vnd.openxmlformats-officedocument.presentationml.slideLayout+xml"/>
  <Override PartName="/ppt/slideLayouts/slideLayout2003.xml" ContentType="application/vnd.openxmlformats-officedocument.presentationml.slideLayout+xml"/>
  <Override PartName="/ppt/slideLayouts/slideLayout2004.xml" ContentType="application/vnd.openxmlformats-officedocument.presentationml.slideLayout+xml"/>
  <Override PartName="/ppt/slideLayouts/slideLayout2005.xml" ContentType="application/vnd.openxmlformats-officedocument.presentationml.slideLayout+xml"/>
  <Override PartName="/ppt/slideLayouts/slideLayout2006.xml" ContentType="application/vnd.openxmlformats-officedocument.presentationml.slideLayout+xml"/>
  <Override PartName="/ppt/slideLayouts/slideLayout2007.xml" ContentType="application/vnd.openxmlformats-officedocument.presentationml.slideLayout+xml"/>
  <Override PartName="/ppt/slideLayouts/slideLayout2008.xml" ContentType="application/vnd.openxmlformats-officedocument.presentationml.slideLayout+xml"/>
  <Override PartName="/ppt/slideLayouts/slideLayout2009.xml" ContentType="application/vnd.openxmlformats-officedocument.presentationml.slideLayout+xml"/>
  <Override PartName="/ppt/slideLayouts/slideLayout2010.xml" ContentType="application/vnd.openxmlformats-officedocument.presentationml.slideLayout+xml"/>
  <Override PartName="/ppt/slideLayouts/slideLayout2011.xml" ContentType="application/vnd.openxmlformats-officedocument.presentationml.slideLayout+xml"/>
  <Override PartName="/ppt/slideLayouts/slideLayout2012.xml" ContentType="application/vnd.openxmlformats-officedocument.presentationml.slideLayout+xml"/>
  <Override PartName="/ppt/slideLayouts/slideLayout2013.xml" ContentType="application/vnd.openxmlformats-officedocument.presentationml.slideLayout+xml"/>
  <Override PartName="/ppt/slideLayouts/slideLayout2014.xml" ContentType="application/vnd.openxmlformats-officedocument.presentationml.slideLayout+xml"/>
  <Override PartName="/ppt/slideLayouts/slideLayout2015.xml" ContentType="application/vnd.openxmlformats-officedocument.presentationml.slideLayout+xml"/>
  <Override PartName="/ppt/slideLayouts/slideLayout2016.xml" ContentType="application/vnd.openxmlformats-officedocument.presentationml.slideLayout+xml"/>
  <Override PartName="/ppt/slideLayouts/slideLayout2017.xml" ContentType="application/vnd.openxmlformats-officedocument.presentationml.slideLayout+xml"/>
  <Override PartName="/ppt/slideLayouts/slideLayout2018.xml" ContentType="application/vnd.openxmlformats-officedocument.presentationml.slideLayout+xml"/>
  <Override PartName="/ppt/slideLayouts/slideLayout2019.xml" ContentType="application/vnd.openxmlformats-officedocument.presentationml.slideLayout+xml"/>
  <Override PartName="/ppt/slideLayouts/slideLayout2020.xml" ContentType="application/vnd.openxmlformats-officedocument.presentationml.slideLayout+xml"/>
  <Override PartName="/ppt/slideLayouts/slideLayout2021.xml" ContentType="application/vnd.openxmlformats-officedocument.presentationml.slideLayout+xml"/>
  <Override PartName="/ppt/slideLayouts/slideLayout2022.xml" ContentType="application/vnd.openxmlformats-officedocument.presentationml.slideLayout+xml"/>
  <Override PartName="/ppt/slideLayouts/slideLayout2023.xml" ContentType="application/vnd.openxmlformats-officedocument.presentationml.slideLayout+xml"/>
  <Override PartName="/ppt/slideLayouts/slideLayout2024.xml" ContentType="application/vnd.openxmlformats-officedocument.presentationml.slideLayout+xml"/>
  <Override PartName="/ppt/theme/theme13.xml" ContentType="application/vnd.openxmlformats-officedocument.theme+xml"/>
  <Override PartName="/ppt/slideLayouts/slideLayout2025.xml" ContentType="application/vnd.openxmlformats-officedocument.presentationml.slideLayout+xml"/>
  <Override PartName="/ppt/slideLayouts/slideLayout2026.xml" ContentType="application/vnd.openxmlformats-officedocument.presentationml.slideLayout+xml"/>
  <Override PartName="/ppt/slideLayouts/slideLayout2027.xml" ContentType="application/vnd.openxmlformats-officedocument.presentationml.slideLayout+xml"/>
  <Override PartName="/ppt/slideLayouts/slideLayout2028.xml" ContentType="application/vnd.openxmlformats-officedocument.presentationml.slideLayout+xml"/>
  <Override PartName="/ppt/slideLayouts/slideLayout2029.xml" ContentType="application/vnd.openxmlformats-officedocument.presentationml.slideLayout+xml"/>
  <Override PartName="/ppt/slideLayouts/slideLayout2030.xml" ContentType="application/vnd.openxmlformats-officedocument.presentationml.slideLayout+xml"/>
  <Override PartName="/ppt/slideLayouts/slideLayout2031.xml" ContentType="application/vnd.openxmlformats-officedocument.presentationml.slideLayout+xml"/>
  <Override PartName="/ppt/slideLayouts/slideLayout2032.xml" ContentType="application/vnd.openxmlformats-officedocument.presentationml.slideLayout+xml"/>
  <Override PartName="/ppt/slideLayouts/slideLayout2033.xml" ContentType="application/vnd.openxmlformats-officedocument.presentationml.slideLayout+xml"/>
  <Override PartName="/ppt/slideLayouts/slideLayout2034.xml" ContentType="application/vnd.openxmlformats-officedocument.presentationml.slideLayout+xml"/>
  <Override PartName="/ppt/slideLayouts/slideLayout2035.xml" ContentType="application/vnd.openxmlformats-officedocument.presentationml.slideLayout+xml"/>
  <Override PartName="/ppt/slideLayouts/slideLayout2036.xml" ContentType="application/vnd.openxmlformats-officedocument.presentationml.slideLayout+xml"/>
  <Override PartName="/ppt/slideLayouts/slideLayout2037.xml" ContentType="application/vnd.openxmlformats-officedocument.presentationml.slideLayout+xml"/>
  <Override PartName="/ppt/slideLayouts/slideLayout2038.xml" ContentType="application/vnd.openxmlformats-officedocument.presentationml.slideLayout+xml"/>
  <Override PartName="/ppt/slideLayouts/slideLayout2039.xml" ContentType="application/vnd.openxmlformats-officedocument.presentationml.slideLayout+xml"/>
  <Override PartName="/ppt/slideLayouts/slideLayout2040.xml" ContentType="application/vnd.openxmlformats-officedocument.presentationml.slideLayout+xml"/>
  <Override PartName="/ppt/slideLayouts/slideLayout2041.xml" ContentType="application/vnd.openxmlformats-officedocument.presentationml.slideLayout+xml"/>
  <Override PartName="/ppt/slideLayouts/slideLayout2042.xml" ContentType="application/vnd.openxmlformats-officedocument.presentationml.slideLayout+xml"/>
  <Override PartName="/ppt/slideLayouts/slideLayout2043.xml" ContentType="application/vnd.openxmlformats-officedocument.presentationml.slideLayout+xml"/>
  <Override PartName="/ppt/slideLayouts/slideLayout2044.xml" ContentType="application/vnd.openxmlformats-officedocument.presentationml.slideLayout+xml"/>
  <Override PartName="/ppt/slideLayouts/slideLayout2045.xml" ContentType="application/vnd.openxmlformats-officedocument.presentationml.slideLayout+xml"/>
  <Override PartName="/ppt/slideLayouts/slideLayout2046.xml" ContentType="application/vnd.openxmlformats-officedocument.presentationml.slideLayout+xml"/>
  <Override PartName="/ppt/slideLayouts/slideLayout2047.xml" ContentType="application/vnd.openxmlformats-officedocument.presentationml.slideLayout+xml"/>
  <Override PartName="/ppt/slideLayouts/slideLayout2048.xml" ContentType="application/vnd.openxmlformats-officedocument.presentationml.slideLayout+xml"/>
  <Override PartName="/ppt/slideLayouts/slideLayout2049.xml" ContentType="application/vnd.openxmlformats-officedocument.presentationml.slideLayout+xml"/>
  <Override PartName="/ppt/slideLayouts/slideLayout2050.xml" ContentType="application/vnd.openxmlformats-officedocument.presentationml.slideLayout+xml"/>
  <Override PartName="/ppt/slideLayouts/slideLayout2051.xml" ContentType="application/vnd.openxmlformats-officedocument.presentationml.slideLayout+xml"/>
  <Override PartName="/ppt/slideLayouts/slideLayout2052.xml" ContentType="application/vnd.openxmlformats-officedocument.presentationml.slideLayout+xml"/>
  <Override PartName="/ppt/slideLayouts/slideLayout2053.xml" ContentType="application/vnd.openxmlformats-officedocument.presentationml.slideLayout+xml"/>
  <Override PartName="/ppt/slideLayouts/slideLayout2054.xml" ContentType="application/vnd.openxmlformats-officedocument.presentationml.slideLayout+xml"/>
  <Override PartName="/ppt/slideLayouts/slideLayout2055.xml" ContentType="application/vnd.openxmlformats-officedocument.presentationml.slideLayout+xml"/>
  <Override PartName="/ppt/slideLayouts/slideLayout2056.xml" ContentType="application/vnd.openxmlformats-officedocument.presentationml.slideLayout+xml"/>
  <Override PartName="/ppt/slideLayouts/slideLayout2057.xml" ContentType="application/vnd.openxmlformats-officedocument.presentationml.slideLayout+xml"/>
  <Override PartName="/ppt/slideLayouts/slideLayout2058.xml" ContentType="application/vnd.openxmlformats-officedocument.presentationml.slideLayout+xml"/>
  <Override PartName="/ppt/slideLayouts/slideLayout2059.xml" ContentType="application/vnd.openxmlformats-officedocument.presentationml.slideLayout+xml"/>
  <Override PartName="/ppt/slideLayouts/slideLayout2060.xml" ContentType="application/vnd.openxmlformats-officedocument.presentationml.slideLayout+xml"/>
  <Override PartName="/ppt/slideLayouts/slideLayout2061.xml" ContentType="application/vnd.openxmlformats-officedocument.presentationml.slideLayout+xml"/>
  <Override PartName="/ppt/slideLayouts/slideLayout2062.xml" ContentType="application/vnd.openxmlformats-officedocument.presentationml.slideLayout+xml"/>
  <Override PartName="/ppt/slideLayouts/slideLayout2063.xml" ContentType="application/vnd.openxmlformats-officedocument.presentationml.slideLayout+xml"/>
  <Override PartName="/ppt/slideLayouts/slideLayout2064.xml" ContentType="application/vnd.openxmlformats-officedocument.presentationml.slideLayout+xml"/>
  <Override PartName="/ppt/slideLayouts/slideLayout2065.xml" ContentType="application/vnd.openxmlformats-officedocument.presentationml.slideLayout+xml"/>
  <Override PartName="/ppt/slideLayouts/slideLayout2066.xml" ContentType="application/vnd.openxmlformats-officedocument.presentationml.slideLayout+xml"/>
  <Override PartName="/ppt/slideLayouts/slideLayout2067.xml" ContentType="application/vnd.openxmlformats-officedocument.presentationml.slideLayout+xml"/>
  <Override PartName="/ppt/slideLayouts/slideLayout2068.xml" ContentType="application/vnd.openxmlformats-officedocument.presentationml.slideLayout+xml"/>
  <Override PartName="/ppt/slideLayouts/slideLayout2069.xml" ContentType="application/vnd.openxmlformats-officedocument.presentationml.slideLayout+xml"/>
  <Override PartName="/ppt/slideLayouts/slideLayout2070.xml" ContentType="application/vnd.openxmlformats-officedocument.presentationml.slideLayout+xml"/>
  <Override PartName="/ppt/slideLayouts/slideLayout2071.xml" ContentType="application/vnd.openxmlformats-officedocument.presentationml.slideLayout+xml"/>
  <Override PartName="/ppt/slideLayouts/slideLayout2072.xml" ContentType="application/vnd.openxmlformats-officedocument.presentationml.slideLayout+xml"/>
  <Override PartName="/ppt/slideLayouts/slideLayout2073.xml" ContentType="application/vnd.openxmlformats-officedocument.presentationml.slideLayout+xml"/>
  <Override PartName="/ppt/slideLayouts/slideLayout2074.xml" ContentType="application/vnd.openxmlformats-officedocument.presentationml.slideLayout+xml"/>
  <Override PartName="/ppt/slideLayouts/slideLayout2075.xml" ContentType="application/vnd.openxmlformats-officedocument.presentationml.slideLayout+xml"/>
  <Override PartName="/ppt/slideLayouts/slideLayout2076.xml" ContentType="application/vnd.openxmlformats-officedocument.presentationml.slideLayout+xml"/>
  <Override PartName="/ppt/slideLayouts/slideLayout2077.xml" ContentType="application/vnd.openxmlformats-officedocument.presentationml.slideLayout+xml"/>
  <Override PartName="/ppt/slideLayouts/slideLayout2078.xml" ContentType="application/vnd.openxmlformats-officedocument.presentationml.slideLayout+xml"/>
  <Override PartName="/ppt/slideLayouts/slideLayout2079.xml" ContentType="application/vnd.openxmlformats-officedocument.presentationml.slideLayout+xml"/>
  <Override PartName="/ppt/slideLayouts/slideLayout2080.xml" ContentType="application/vnd.openxmlformats-officedocument.presentationml.slideLayout+xml"/>
  <Override PartName="/ppt/slideLayouts/slideLayout2081.xml" ContentType="application/vnd.openxmlformats-officedocument.presentationml.slideLayout+xml"/>
  <Override PartName="/ppt/slideLayouts/slideLayout2082.xml" ContentType="application/vnd.openxmlformats-officedocument.presentationml.slideLayout+xml"/>
  <Override PartName="/ppt/slideLayouts/slideLayout2083.xml" ContentType="application/vnd.openxmlformats-officedocument.presentationml.slideLayout+xml"/>
  <Override PartName="/ppt/slideLayouts/slideLayout2084.xml" ContentType="application/vnd.openxmlformats-officedocument.presentationml.slideLayout+xml"/>
  <Override PartName="/ppt/slideLayouts/slideLayout2085.xml" ContentType="application/vnd.openxmlformats-officedocument.presentationml.slideLayout+xml"/>
  <Override PartName="/ppt/slideLayouts/slideLayout2086.xml" ContentType="application/vnd.openxmlformats-officedocument.presentationml.slideLayout+xml"/>
  <Override PartName="/ppt/slideLayouts/slideLayout2087.xml" ContentType="application/vnd.openxmlformats-officedocument.presentationml.slideLayout+xml"/>
  <Override PartName="/ppt/slideLayouts/slideLayout2088.xml" ContentType="application/vnd.openxmlformats-officedocument.presentationml.slideLayout+xml"/>
  <Override PartName="/ppt/slideLayouts/slideLayout2089.xml" ContentType="application/vnd.openxmlformats-officedocument.presentationml.slideLayout+xml"/>
  <Override PartName="/ppt/slideLayouts/slideLayout2090.xml" ContentType="application/vnd.openxmlformats-officedocument.presentationml.slideLayout+xml"/>
  <Override PartName="/ppt/slideLayouts/slideLayout2091.xml" ContentType="application/vnd.openxmlformats-officedocument.presentationml.slideLayout+xml"/>
  <Override PartName="/ppt/slideLayouts/slideLayout2092.xml" ContentType="application/vnd.openxmlformats-officedocument.presentationml.slideLayout+xml"/>
  <Override PartName="/ppt/slideLayouts/slideLayout2093.xml" ContentType="application/vnd.openxmlformats-officedocument.presentationml.slideLayout+xml"/>
  <Override PartName="/ppt/slideLayouts/slideLayout2094.xml" ContentType="application/vnd.openxmlformats-officedocument.presentationml.slideLayout+xml"/>
  <Override PartName="/ppt/slideLayouts/slideLayout2095.xml" ContentType="application/vnd.openxmlformats-officedocument.presentationml.slideLayout+xml"/>
  <Override PartName="/ppt/slideLayouts/slideLayout2096.xml" ContentType="application/vnd.openxmlformats-officedocument.presentationml.slideLayout+xml"/>
  <Override PartName="/ppt/slideLayouts/slideLayout2097.xml" ContentType="application/vnd.openxmlformats-officedocument.presentationml.slideLayout+xml"/>
  <Override PartName="/ppt/slideLayouts/slideLayout2098.xml" ContentType="application/vnd.openxmlformats-officedocument.presentationml.slideLayout+xml"/>
  <Override PartName="/ppt/slideLayouts/slideLayout2099.xml" ContentType="application/vnd.openxmlformats-officedocument.presentationml.slideLayout+xml"/>
  <Override PartName="/ppt/slideLayouts/slideLayout2100.xml" ContentType="application/vnd.openxmlformats-officedocument.presentationml.slideLayout+xml"/>
  <Override PartName="/ppt/slideLayouts/slideLayout2101.xml" ContentType="application/vnd.openxmlformats-officedocument.presentationml.slideLayout+xml"/>
  <Override PartName="/ppt/slideLayouts/slideLayout2102.xml" ContentType="application/vnd.openxmlformats-officedocument.presentationml.slideLayout+xml"/>
  <Override PartName="/ppt/slideLayouts/slideLayout2103.xml" ContentType="application/vnd.openxmlformats-officedocument.presentationml.slideLayout+xml"/>
  <Override PartName="/ppt/slideLayouts/slideLayout2104.xml" ContentType="application/vnd.openxmlformats-officedocument.presentationml.slideLayout+xml"/>
  <Override PartName="/ppt/slideLayouts/slideLayout2105.xml" ContentType="application/vnd.openxmlformats-officedocument.presentationml.slideLayout+xml"/>
  <Override PartName="/ppt/slideLayouts/slideLayout2106.xml" ContentType="application/vnd.openxmlformats-officedocument.presentationml.slideLayout+xml"/>
  <Override PartName="/ppt/slideLayouts/slideLayout2107.xml" ContentType="application/vnd.openxmlformats-officedocument.presentationml.slideLayout+xml"/>
  <Override PartName="/ppt/slideLayouts/slideLayout2108.xml" ContentType="application/vnd.openxmlformats-officedocument.presentationml.slideLayout+xml"/>
  <Override PartName="/ppt/slideLayouts/slideLayout2109.xml" ContentType="application/vnd.openxmlformats-officedocument.presentationml.slideLayout+xml"/>
  <Override PartName="/ppt/slideLayouts/slideLayout2110.xml" ContentType="application/vnd.openxmlformats-officedocument.presentationml.slideLayout+xml"/>
  <Override PartName="/ppt/slideLayouts/slideLayout2111.xml" ContentType="application/vnd.openxmlformats-officedocument.presentationml.slideLayout+xml"/>
  <Override PartName="/ppt/slideLayouts/slideLayout2112.xml" ContentType="application/vnd.openxmlformats-officedocument.presentationml.slideLayout+xml"/>
  <Override PartName="/ppt/slideLayouts/slideLayout2113.xml" ContentType="application/vnd.openxmlformats-officedocument.presentationml.slideLayout+xml"/>
  <Override PartName="/ppt/slideLayouts/slideLayout2114.xml" ContentType="application/vnd.openxmlformats-officedocument.presentationml.slideLayout+xml"/>
  <Override PartName="/ppt/slideLayouts/slideLayout2115.xml" ContentType="application/vnd.openxmlformats-officedocument.presentationml.slideLayout+xml"/>
  <Override PartName="/ppt/slideLayouts/slideLayout2116.xml" ContentType="application/vnd.openxmlformats-officedocument.presentationml.slideLayout+xml"/>
  <Override PartName="/ppt/slideLayouts/slideLayout2117.xml" ContentType="application/vnd.openxmlformats-officedocument.presentationml.slideLayout+xml"/>
  <Override PartName="/ppt/slideLayouts/slideLayout2118.xml" ContentType="application/vnd.openxmlformats-officedocument.presentationml.slideLayout+xml"/>
  <Override PartName="/ppt/slideLayouts/slideLayout2119.xml" ContentType="application/vnd.openxmlformats-officedocument.presentationml.slideLayout+xml"/>
  <Override PartName="/ppt/slideLayouts/slideLayout2120.xml" ContentType="application/vnd.openxmlformats-officedocument.presentationml.slideLayout+xml"/>
  <Override PartName="/ppt/slideLayouts/slideLayout2121.xml" ContentType="application/vnd.openxmlformats-officedocument.presentationml.slideLayout+xml"/>
  <Override PartName="/ppt/slideLayouts/slideLayout2122.xml" ContentType="application/vnd.openxmlformats-officedocument.presentationml.slideLayout+xml"/>
  <Override PartName="/ppt/slideLayouts/slideLayout2123.xml" ContentType="application/vnd.openxmlformats-officedocument.presentationml.slideLayout+xml"/>
  <Override PartName="/ppt/slideLayouts/slideLayout2124.xml" ContentType="application/vnd.openxmlformats-officedocument.presentationml.slideLayout+xml"/>
  <Override PartName="/ppt/slideLayouts/slideLayout2125.xml" ContentType="application/vnd.openxmlformats-officedocument.presentationml.slideLayout+xml"/>
  <Override PartName="/ppt/slideLayouts/slideLayout2126.xml" ContentType="application/vnd.openxmlformats-officedocument.presentationml.slideLayout+xml"/>
  <Override PartName="/ppt/slideLayouts/slideLayout2127.xml" ContentType="application/vnd.openxmlformats-officedocument.presentationml.slideLayout+xml"/>
  <Override PartName="/ppt/slideLayouts/slideLayout2128.xml" ContentType="application/vnd.openxmlformats-officedocument.presentationml.slideLayout+xml"/>
  <Override PartName="/ppt/slideLayouts/slideLayout2129.xml" ContentType="application/vnd.openxmlformats-officedocument.presentationml.slideLayout+xml"/>
  <Override PartName="/ppt/slideLayouts/slideLayout2130.xml" ContentType="application/vnd.openxmlformats-officedocument.presentationml.slideLayout+xml"/>
  <Override PartName="/ppt/slideLayouts/slideLayout2131.xml" ContentType="application/vnd.openxmlformats-officedocument.presentationml.slideLayout+xml"/>
  <Override PartName="/ppt/slideLayouts/slideLayout2132.xml" ContentType="application/vnd.openxmlformats-officedocument.presentationml.slideLayout+xml"/>
  <Override PartName="/ppt/slideLayouts/slideLayout2133.xml" ContentType="application/vnd.openxmlformats-officedocument.presentationml.slideLayout+xml"/>
  <Override PartName="/ppt/slideLayouts/slideLayout2134.xml" ContentType="application/vnd.openxmlformats-officedocument.presentationml.slideLayout+xml"/>
  <Override PartName="/ppt/slideLayouts/slideLayout2135.xml" ContentType="application/vnd.openxmlformats-officedocument.presentationml.slideLayout+xml"/>
  <Override PartName="/ppt/slideLayouts/slideLayout2136.xml" ContentType="application/vnd.openxmlformats-officedocument.presentationml.slideLayout+xml"/>
  <Override PartName="/ppt/slideLayouts/slideLayout2137.xml" ContentType="application/vnd.openxmlformats-officedocument.presentationml.slideLayout+xml"/>
  <Override PartName="/ppt/slideLayouts/slideLayout2138.xml" ContentType="application/vnd.openxmlformats-officedocument.presentationml.slideLayout+xml"/>
  <Override PartName="/ppt/slideLayouts/slideLayout2139.xml" ContentType="application/vnd.openxmlformats-officedocument.presentationml.slideLayout+xml"/>
  <Override PartName="/ppt/slideLayouts/slideLayout2140.xml" ContentType="application/vnd.openxmlformats-officedocument.presentationml.slideLayout+xml"/>
  <Override PartName="/ppt/slideLayouts/slideLayout2141.xml" ContentType="application/vnd.openxmlformats-officedocument.presentationml.slideLayout+xml"/>
  <Override PartName="/ppt/slideLayouts/slideLayout2142.xml" ContentType="application/vnd.openxmlformats-officedocument.presentationml.slideLayout+xml"/>
  <Override PartName="/ppt/slideLayouts/slideLayout2143.xml" ContentType="application/vnd.openxmlformats-officedocument.presentationml.slideLayout+xml"/>
  <Override PartName="/ppt/slideLayouts/slideLayout2144.xml" ContentType="application/vnd.openxmlformats-officedocument.presentationml.slideLayout+xml"/>
  <Override PartName="/ppt/slideLayouts/slideLayout2145.xml" ContentType="application/vnd.openxmlformats-officedocument.presentationml.slideLayout+xml"/>
  <Override PartName="/ppt/slideLayouts/slideLayout2146.xml" ContentType="application/vnd.openxmlformats-officedocument.presentationml.slideLayout+xml"/>
  <Override PartName="/ppt/slideLayouts/slideLayout2147.xml" ContentType="application/vnd.openxmlformats-officedocument.presentationml.slideLayout+xml"/>
  <Override PartName="/ppt/slideLayouts/slideLayout2148.xml" ContentType="application/vnd.openxmlformats-officedocument.presentationml.slideLayout+xml"/>
  <Override PartName="/ppt/slideLayouts/slideLayout2149.xml" ContentType="application/vnd.openxmlformats-officedocument.presentationml.slideLayout+xml"/>
  <Override PartName="/ppt/slideLayouts/slideLayout2150.xml" ContentType="application/vnd.openxmlformats-officedocument.presentationml.slideLayout+xml"/>
  <Override PartName="/ppt/slideLayouts/slideLayout2151.xml" ContentType="application/vnd.openxmlformats-officedocument.presentationml.slideLayout+xml"/>
  <Override PartName="/ppt/slideLayouts/slideLayout2152.xml" ContentType="application/vnd.openxmlformats-officedocument.presentationml.slideLayout+xml"/>
  <Override PartName="/ppt/slideLayouts/slideLayout2153.xml" ContentType="application/vnd.openxmlformats-officedocument.presentationml.slideLayout+xml"/>
  <Override PartName="/ppt/slideLayouts/slideLayout2154.xml" ContentType="application/vnd.openxmlformats-officedocument.presentationml.slideLayout+xml"/>
  <Override PartName="/ppt/slideLayouts/slideLayout2155.xml" ContentType="application/vnd.openxmlformats-officedocument.presentationml.slideLayout+xml"/>
  <Override PartName="/ppt/slideLayouts/slideLayout2156.xml" ContentType="application/vnd.openxmlformats-officedocument.presentationml.slideLayout+xml"/>
  <Override PartName="/ppt/slideLayouts/slideLayout2157.xml" ContentType="application/vnd.openxmlformats-officedocument.presentationml.slideLayout+xml"/>
  <Override PartName="/ppt/slideLayouts/slideLayout2158.xml" ContentType="application/vnd.openxmlformats-officedocument.presentationml.slideLayout+xml"/>
  <Override PartName="/ppt/slideLayouts/slideLayout2159.xml" ContentType="application/vnd.openxmlformats-officedocument.presentationml.slideLayout+xml"/>
  <Override PartName="/ppt/slideLayouts/slideLayout2160.xml" ContentType="application/vnd.openxmlformats-officedocument.presentationml.slideLayout+xml"/>
  <Override PartName="/ppt/slideLayouts/slideLayout2161.xml" ContentType="application/vnd.openxmlformats-officedocument.presentationml.slideLayout+xml"/>
  <Override PartName="/ppt/slideLayouts/slideLayout2162.xml" ContentType="application/vnd.openxmlformats-officedocument.presentationml.slideLayout+xml"/>
  <Override PartName="/ppt/slideLayouts/slideLayout2163.xml" ContentType="application/vnd.openxmlformats-officedocument.presentationml.slideLayout+xml"/>
  <Override PartName="/ppt/slideLayouts/slideLayout2164.xml" ContentType="application/vnd.openxmlformats-officedocument.presentationml.slideLayout+xml"/>
  <Override PartName="/ppt/slideLayouts/slideLayout2165.xml" ContentType="application/vnd.openxmlformats-officedocument.presentationml.slideLayout+xml"/>
  <Override PartName="/ppt/slideLayouts/slideLayout2166.xml" ContentType="application/vnd.openxmlformats-officedocument.presentationml.slideLayout+xml"/>
  <Override PartName="/ppt/slideLayouts/slideLayout2167.xml" ContentType="application/vnd.openxmlformats-officedocument.presentationml.slideLayout+xml"/>
  <Override PartName="/ppt/slideLayouts/slideLayout2168.xml" ContentType="application/vnd.openxmlformats-officedocument.presentationml.slideLayout+xml"/>
  <Override PartName="/ppt/slideLayouts/slideLayout2169.xml" ContentType="application/vnd.openxmlformats-officedocument.presentationml.slideLayout+xml"/>
  <Override PartName="/ppt/slideLayouts/slideLayout2170.xml" ContentType="application/vnd.openxmlformats-officedocument.presentationml.slideLayout+xml"/>
  <Override PartName="/ppt/slideLayouts/slideLayout2171.xml" ContentType="application/vnd.openxmlformats-officedocument.presentationml.slideLayout+xml"/>
  <Override PartName="/ppt/slideLayouts/slideLayout2172.xml" ContentType="application/vnd.openxmlformats-officedocument.presentationml.slideLayout+xml"/>
  <Override PartName="/ppt/slideLayouts/slideLayout2173.xml" ContentType="application/vnd.openxmlformats-officedocument.presentationml.slideLayout+xml"/>
  <Override PartName="/ppt/slideLayouts/slideLayout2174.xml" ContentType="application/vnd.openxmlformats-officedocument.presentationml.slideLayout+xml"/>
  <Override PartName="/ppt/slideLayouts/slideLayout2175.xml" ContentType="application/vnd.openxmlformats-officedocument.presentationml.slideLayout+xml"/>
  <Override PartName="/ppt/slideLayouts/slideLayout2176.xml" ContentType="application/vnd.openxmlformats-officedocument.presentationml.slideLayout+xml"/>
  <Override PartName="/ppt/slideLayouts/slideLayout2177.xml" ContentType="application/vnd.openxmlformats-officedocument.presentationml.slideLayout+xml"/>
  <Override PartName="/ppt/slideLayouts/slideLayout2178.xml" ContentType="application/vnd.openxmlformats-officedocument.presentationml.slideLayout+xml"/>
  <Override PartName="/ppt/slideLayouts/slideLayout2179.xml" ContentType="application/vnd.openxmlformats-officedocument.presentationml.slideLayout+xml"/>
  <Override PartName="/ppt/slideLayouts/slideLayout2180.xml" ContentType="application/vnd.openxmlformats-officedocument.presentationml.slideLayout+xml"/>
  <Override PartName="/ppt/slideLayouts/slideLayout2181.xml" ContentType="application/vnd.openxmlformats-officedocument.presentationml.slideLayout+xml"/>
  <Override PartName="/ppt/slideLayouts/slideLayout2182.xml" ContentType="application/vnd.openxmlformats-officedocument.presentationml.slideLayout+xml"/>
  <Override PartName="/ppt/slideLayouts/slideLayout2183.xml" ContentType="application/vnd.openxmlformats-officedocument.presentationml.slideLayout+xml"/>
  <Override PartName="/ppt/slideLayouts/slideLayout2184.xml" ContentType="application/vnd.openxmlformats-officedocument.presentationml.slideLayout+xml"/>
  <Override PartName="/ppt/slideLayouts/slideLayout2185.xml" ContentType="application/vnd.openxmlformats-officedocument.presentationml.slideLayout+xml"/>
  <Override PartName="/ppt/slideLayouts/slideLayout2186.xml" ContentType="application/vnd.openxmlformats-officedocument.presentationml.slideLayout+xml"/>
  <Override PartName="/ppt/slideLayouts/slideLayout2187.xml" ContentType="application/vnd.openxmlformats-officedocument.presentationml.slideLayout+xml"/>
  <Override PartName="/ppt/slideLayouts/slideLayout2188.xml" ContentType="application/vnd.openxmlformats-officedocument.presentationml.slideLayout+xml"/>
  <Override PartName="/ppt/slideLayouts/slideLayout2189.xml" ContentType="application/vnd.openxmlformats-officedocument.presentationml.slideLayout+xml"/>
  <Override PartName="/ppt/slideLayouts/slideLayout2190.xml" ContentType="application/vnd.openxmlformats-officedocument.presentationml.slideLayout+xml"/>
  <Override PartName="/ppt/slideLayouts/slideLayout2191.xml" ContentType="application/vnd.openxmlformats-officedocument.presentationml.slideLayout+xml"/>
  <Override PartName="/ppt/theme/theme14.xml" ContentType="application/vnd.openxmlformats-officedocument.theme+xml"/>
  <Override PartName="/ppt/slideLayouts/slideLayout2192.xml" ContentType="application/vnd.openxmlformats-officedocument.presentationml.slideLayout+xml"/>
  <Override PartName="/ppt/slideLayouts/slideLayout2193.xml" ContentType="application/vnd.openxmlformats-officedocument.presentationml.slideLayout+xml"/>
  <Override PartName="/ppt/slideLayouts/slideLayout2194.xml" ContentType="application/vnd.openxmlformats-officedocument.presentationml.slideLayout+xml"/>
  <Override PartName="/ppt/slideLayouts/slideLayout2195.xml" ContentType="application/vnd.openxmlformats-officedocument.presentationml.slideLayout+xml"/>
  <Override PartName="/ppt/slideLayouts/slideLayout2196.xml" ContentType="application/vnd.openxmlformats-officedocument.presentationml.slideLayout+xml"/>
  <Override PartName="/ppt/slideLayouts/slideLayout2197.xml" ContentType="application/vnd.openxmlformats-officedocument.presentationml.slideLayout+xml"/>
  <Override PartName="/ppt/slideLayouts/slideLayout2198.xml" ContentType="application/vnd.openxmlformats-officedocument.presentationml.slideLayout+xml"/>
  <Override PartName="/ppt/slideLayouts/slideLayout2199.xml" ContentType="application/vnd.openxmlformats-officedocument.presentationml.slideLayout+xml"/>
  <Override PartName="/ppt/slideLayouts/slideLayout2200.xml" ContentType="application/vnd.openxmlformats-officedocument.presentationml.slideLayout+xml"/>
  <Override PartName="/ppt/slideLayouts/slideLayout2201.xml" ContentType="application/vnd.openxmlformats-officedocument.presentationml.slideLayout+xml"/>
  <Override PartName="/ppt/slideLayouts/slideLayout2202.xml" ContentType="application/vnd.openxmlformats-officedocument.presentationml.slideLayout+xml"/>
  <Override PartName="/ppt/slideLayouts/slideLayout2203.xml" ContentType="application/vnd.openxmlformats-officedocument.presentationml.slideLayout+xml"/>
  <Override PartName="/ppt/slideLayouts/slideLayout2204.xml" ContentType="application/vnd.openxmlformats-officedocument.presentationml.slideLayout+xml"/>
  <Override PartName="/ppt/slideLayouts/slideLayout2205.xml" ContentType="application/vnd.openxmlformats-officedocument.presentationml.slideLayout+xml"/>
  <Override PartName="/ppt/slideLayouts/slideLayout2206.xml" ContentType="application/vnd.openxmlformats-officedocument.presentationml.slideLayout+xml"/>
  <Override PartName="/ppt/slideLayouts/slideLayout2207.xml" ContentType="application/vnd.openxmlformats-officedocument.presentationml.slideLayout+xml"/>
  <Override PartName="/ppt/slideLayouts/slideLayout2208.xml" ContentType="application/vnd.openxmlformats-officedocument.presentationml.slideLayout+xml"/>
  <Override PartName="/ppt/slideLayouts/slideLayout2209.xml" ContentType="application/vnd.openxmlformats-officedocument.presentationml.slideLayout+xml"/>
  <Override PartName="/ppt/slideLayouts/slideLayout2210.xml" ContentType="application/vnd.openxmlformats-officedocument.presentationml.slideLayout+xml"/>
  <Override PartName="/ppt/slideLayouts/slideLayout2211.xml" ContentType="application/vnd.openxmlformats-officedocument.presentationml.slideLayout+xml"/>
  <Override PartName="/ppt/slideLayouts/slideLayout2212.xml" ContentType="application/vnd.openxmlformats-officedocument.presentationml.slideLayout+xml"/>
  <Override PartName="/ppt/slideLayouts/slideLayout2213.xml" ContentType="application/vnd.openxmlformats-officedocument.presentationml.slideLayout+xml"/>
  <Override PartName="/ppt/slideLayouts/slideLayout2214.xml" ContentType="application/vnd.openxmlformats-officedocument.presentationml.slideLayout+xml"/>
  <Override PartName="/ppt/slideLayouts/slideLayout2215.xml" ContentType="application/vnd.openxmlformats-officedocument.presentationml.slideLayout+xml"/>
  <Override PartName="/ppt/slideLayouts/slideLayout2216.xml" ContentType="application/vnd.openxmlformats-officedocument.presentationml.slideLayout+xml"/>
  <Override PartName="/ppt/slideLayouts/slideLayout2217.xml" ContentType="application/vnd.openxmlformats-officedocument.presentationml.slideLayout+xml"/>
  <Override PartName="/ppt/slideLayouts/slideLayout2218.xml" ContentType="application/vnd.openxmlformats-officedocument.presentationml.slideLayout+xml"/>
  <Override PartName="/ppt/slideLayouts/slideLayout2219.xml" ContentType="application/vnd.openxmlformats-officedocument.presentationml.slideLayout+xml"/>
  <Override PartName="/ppt/slideLayouts/slideLayout2220.xml" ContentType="application/vnd.openxmlformats-officedocument.presentationml.slideLayout+xml"/>
  <Override PartName="/ppt/slideLayouts/slideLayout2221.xml" ContentType="application/vnd.openxmlformats-officedocument.presentationml.slideLayout+xml"/>
  <Override PartName="/ppt/slideLayouts/slideLayout2222.xml" ContentType="application/vnd.openxmlformats-officedocument.presentationml.slideLayout+xml"/>
  <Override PartName="/ppt/slideLayouts/slideLayout2223.xml" ContentType="application/vnd.openxmlformats-officedocument.presentationml.slideLayout+xml"/>
  <Override PartName="/ppt/slideLayouts/slideLayout2224.xml" ContentType="application/vnd.openxmlformats-officedocument.presentationml.slideLayout+xml"/>
  <Override PartName="/ppt/slideLayouts/slideLayout2225.xml" ContentType="application/vnd.openxmlformats-officedocument.presentationml.slideLayout+xml"/>
  <Override PartName="/ppt/slideLayouts/slideLayout2226.xml" ContentType="application/vnd.openxmlformats-officedocument.presentationml.slideLayout+xml"/>
  <Override PartName="/ppt/slideLayouts/slideLayout2227.xml" ContentType="application/vnd.openxmlformats-officedocument.presentationml.slideLayout+xml"/>
  <Override PartName="/ppt/slideLayouts/slideLayout2228.xml" ContentType="application/vnd.openxmlformats-officedocument.presentationml.slideLayout+xml"/>
  <Override PartName="/ppt/slideLayouts/slideLayout2229.xml" ContentType="application/vnd.openxmlformats-officedocument.presentationml.slideLayout+xml"/>
  <Override PartName="/ppt/slideLayouts/slideLayout2230.xml" ContentType="application/vnd.openxmlformats-officedocument.presentationml.slideLayout+xml"/>
  <Override PartName="/ppt/slideLayouts/slideLayout2231.xml" ContentType="application/vnd.openxmlformats-officedocument.presentationml.slideLayout+xml"/>
  <Override PartName="/ppt/slideLayouts/slideLayout2232.xml" ContentType="application/vnd.openxmlformats-officedocument.presentationml.slideLayout+xml"/>
  <Override PartName="/ppt/slideLayouts/slideLayout2233.xml" ContentType="application/vnd.openxmlformats-officedocument.presentationml.slideLayout+xml"/>
  <Override PartName="/ppt/slideLayouts/slideLayout2234.xml" ContentType="application/vnd.openxmlformats-officedocument.presentationml.slideLayout+xml"/>
  <Override PartName="/ppt/slideLayouts/slideLayout2235.xml" ContentType="application/vnd.openxmlformats-officedocument.presentationml.slideLayout+xml"/>
  <Override PartName="/ppt/slideLayouts/slideLayout2236.xml" ContentType="application/vnd.openxmlformats-officedocument.presentationml.slideLayout+xml"/>
  <Override PartName="/ppt/slideLayouts/slideLayout2237.xml" ContentType="application/vnd.openxmlformats-officedocument.presentationml.slideLayout+xml"/>
  <Override PartName="/ppt/slideLayouts/slideLayout2238.xml" ContentType="application/vnd.openxmlformats-officedocument.presentationml.slideLayout+xml"/>
  <Override PartName="/ppt/slideLayouts/slideLayout2239.xml" ContentType="application/vnd.openxmlformats-officedocument.presentationml.slideLayout+xml"/>
  <Override PartName="/ppt/slideLayouts/slideLayout2240.xml" ContentType="application/vnd.openxmlformats-officedocument.presentationml.slideLayout+xml"/>
  <Override PartName="/ppt/slideLayouts/slideLayout2241.xml" ContentType="application/vnd.openxmlformats-officedocument.presentationml.slideLayout+xml"/>
  <Override PartName="/ppt/slideLayouts/slideLayout2242.xml" ContentType="application/vnd.openxmlformats-officedocument.presentationml.slideLayout+xml"/>
  <Override PartName="/ppt/slideLayouts/slideLayout2243.xml" ContentType="application/vnd.openxmlformats-officedocument.presentationml.slideLayout+xml"/>
  <Override PartName="/ppt/slideLayouts/slideLayout2244.xml" ContentType="application/vnd.openxmlformats-officedocument.presentationml.slideLayout+xml"/>
  <Override PartName="/ppt/slideLayouts/slideLayout2245.xml" ContentType="application/vnd.openxmlformats-officedocument.presentationml.slideLayout+xml"/>
  <Override PartName="/ppt/slideLayouts/slideLayout2246.xml" ContentType="application/vnd.openxmlformats-officedocument.presentationml.slideLayout+xml"/>
  <Override PartName="/ppt/slideLayouts/slideLayout2247.xml" ContentType="application/vnd.openxmlformats-officedocument.presentationml.slideLayout+xml"/>
  <Override PartName="/ppt/slideLayouts/slideLayout2248.xml" ContentType="application/vnd.openxmlformats-officedocument.presentationml.slideLayout+xml"/>
  <Override PartName="/ppt/slideLayouts/slideLayout2249.xml" ContentType="application/vnd.openxmlformats-officedocument.presentationml.slideLayout+xml"/>
  <Override PartName="/ppt/slideLayouts/slideLayout2250.xml" ContentType="application/vnd.openxmlformats-officedocument.presentationml.slideLayout+xml"/>
  <Override PartName="/ppt/slideLayouts/slideLayout2251.xml" ContentType="application/vnd.openxmlformats-officedocument.presentationml.slideLayout+xml"/>
  <Override PartName="/ppt/slideLayouts/slideLayout2252.xml" ContentType="application/vnd.openxmlformats-officedocument.presentationml.slideLayout+xml"/>
  <Override PartName="/ppt/slideLayouts/slideLayout2253.xml" ContentType="application/vnd.openxmlformats-officedocument.presentationml.slideLayout+xml"/>
  <Override PartName="/ppt/slideLayouts/slideLayout2254.xml" ContentType="application/vnd.openxmlformats-officedocument.presentationml.slideLayout+xml"/>
  <Override PartName="/ppt/slideLayouts/slideLayout2255.xml" ContentType="application/vnd.openxmlformats-officedocument.presentationml.slideLayout+xml"/>
  <Override PartName="/ppt/slideLayouts/slideLayout2256.xml" ContentType="application/vnd.openxmlformats-officedocument.presentationml.slideLayout+xml"/>
  <Override PartName="/ppt/slideLayouts/slideLayout2257.xml" ContentType="application/vnd.openxmlformats-officedocument.presentationml.slideLayout+xml"/>
  <Override PartName="/ppt/slideLayouts/slideLayout2258.xml" ContentType="application/vnd.openxmlformats-officedocument.presentationml.slideLayout+xml"/>
  <Override PartName="/ppt/slideLayouts/slideLayout2259.xml" ContentType="application/vnd.openxmlformats-officedocument.presentationml.slideLayout+xml"/>
  <Override PartName="/ppt/slideLayouts/slideLayout2260.xml" ContentType="application/vnd.openxmlformats-officedocument.presentationml.slideLayout+xml"/>
  <Override PartName="/ppt/slideLayouts/slideLayout2261.xml" ContentType="application/vnd.openxmlformats-officedocument.presentationml.slideLayout+xml"/>
  <Override PartName="/ppt/slideLayouts/slideLayout2262.xml" ContentType="application/vnd.openxmlformats-officedocument.presentationml.slideLayout+xml"/>
  <Override PartName="/ppt/slideLayouts/slideLayout2263.xml" ContentType="application/vnd.openxmlformats-officedocument.presentationml.slideLayout+xml"/>
  <Override PartName="/ppt/slideLayouts/slideLayout2264.xml" ContentType="application/vnd.openxmlformats-officedocument.presentationml.slideLayout+xml"/>
  <Override PartName="/ppt/slideLayouts/slideLayout2265.xml" ContentType="application/vnd.openxmlformats-officedocument.presentationml.slideLayout+xml"/>
  <Override PartName="/ppt/slideLayouts/slideLayout2266.xml" ContentType="application/vnd.openxmlformats-officedocument.presentationml.slideLayout+xml"/>
  <Override PartName="/ppt/slideLayouts/slideLayout2267.xml" ContentType="application/vnd.openxmlformats-officedocument.presentationml.slideLayout+xml"/>
  <Override PartName="/ppt/slideLayouts/slideLayout2268.xml" ContentType="application/vnd.openxmlformats-officedocument.presentationml.slideLayout+xml"/>
  <Override PartName="/ppt/slideLayouts/slideLayout2269.xml" ContentType="application/vnd.openxmlformats-officedocument.presentationml.slideLayout+xml"/>
  <Override PartName="/ppt/slideLayouts/slideLayout2270.xml" ContentType="application/vnd.openxmlformats-officedocument.presentationml.slideLayout+xml"/>
  <Override PartName="/ppt/slideLayouts/slideLayout2271.xml" ContentType="application/vnd.openxmlformats-officedocument.presentationml.slideLayout+xml"/>
  <Override PartName="/ppt/slideLayouts/slideLayout2272.xml" ContentType="application/vnd.openxmlformats-officedocument.presentationml.slideLayout+xml"/>
  <Override PartName="/ppt/slideLayouts/slideLayout2273.xml" ContentType="application/vnd.openxmlformats-officedocument.presentationml.slideLayout+xml"/>
  <Override PartName="/ppt/slideLayouts/slideLayout2274.xml" ContentType="application/vnd.openxmlformats-officedocument.presentationml.slideLayout+xml"/>
  <Override PartName="/ppt/slideLayouts/slideLayout2275.xml" ContentType="application/vnd.openxmlformats-officedocument.presentationml.slideLayout+xml"/>
  <Override PartName="/ppt/slideLayouts/slideLayout2276.xml" ContentType="application/vnd.openxmlformats-officedocument.presentationml.slideLayout+xml"/>
  <Override PartName="/ppt/slideLayouts/slideLayout2277.xml" ContentType="application/vnd.openxmlformats-officedocument.presentationml.slideLayout+xml"/>
  <Override PartName="/ppt/slideLayouts/slideLayout2278.xml" ContentType="application/vnd.openxmlformats-officedocument.presentationml.slideLayout+xml"/>
  <Override PartName="/ppt/slideLayouts/slideLayout2279.xml" ContentType="application/vnd.openxmlformats-officedocument.presentationml.slideLayout+xml"/>
  <Override PartName="/ppt/slideLayouts/slideLayout2280.xml" ContentType="application/vnd.openxmlformats-officedocument.presentationml.slideLayout+xml"/>
  <Override PartName="/ppt/slideLayouts/slideLayout2281.xml" ContentType="application/vnd.openxmlformats-officedocument.presentationml.slideLayout+xml"/>
  <Override PartName="/ppt/slideLayouts/slideLayout2282.xml" ContentType="application/vnd.openxmlformats-officedocument.presentationml.slideLayout+xml"/>
  <Override PartName="/ppt/slideLayouts/slideLayout2283.xml" ContentType="application/vnd.openxmlformats-officedocument.presentationml.slideLayout+xml"/>
  <Override PartName="/ppt/slideLayouts/slideLayout2284.xml" ContentType="application/vnd.openxmlformats-officedocument.presentationml.slideLayout+xml"/>
  <Override PartName="/ppt/slideLayouts/slideLayout2285.xml" ContentType="application/vnd.openxmlformats-officedocument.presentationml.slideLayout+xml"/>
  <Override PartName="/ppt/slideLayouts/slideLayout2286.xml" ContentType="application/vnd.openxmlformats-officedocument.presentationml.slideLayout+xml"/>
  <Override PartName="/ppt/slideLayouts/slideLayout2287.xml" ContentType="application/vnd.openxmlformats-officedocument.presentationml.slideLayout+xml"/>
  <Override PartName="/ppt/slideLayouts/slideLayout2288.xml" ContentType="application/vnd.openxmlformats-officedocument.presentationml.slideLayout+xml"/>
  <Override PartName="/ppt/slideLayouts/slideLayout2289.xml" ContentType="application/vnd.openxmlformats-officedocument.presentationml.slideLayout+xml"/>
  <Override PartName="/ppt/slideLayouts/slideLayout2290.xml" ContentType="application/vnd.openxmlformats-officedocument.presentationml.slideLayout+xml"/>
  <Override PartName="/ppt/slideLayouts/slideLayout2291.xml" ContentType="application/vnd.openxmlformats-officedocument.presentationml.slideLayout+xml"/>
  <Override PartName="/ppt/slideLayouts/slideLayout2292.xml" ContentType="application/vnd.openxmlformats-officedocument.presentationml.slideLayout+xml"/>
  <Override PartName="/ppt/slideLayouts/slideLayout2293.xml" ContentType="application/vnd.openxmlformats-officedocument.presentationml.slideLayout+xml"/>
  <Override PartName="/ppt/slideLayouts/slideLayout2294.xml" ContentType="application/vnd.openxmlformats-officedocument.presentationml.slideLayout+xml"/>
  <Override PartName="/ppt/slideLayouts/slideLayout2295.xml" ContentType="application/vnd.openxmlformats-officedocument.presentationml.slideLayout+xml"/>
  <Override PartName="/ppt/slideLayouts/slideLayout2296.xml" ContentType="application/vnd.openxmlformats-officedocument.presentationml.slideLayout+xml"/>
  <Override PartName="/ppt/slideLayouts/slideLayout2297.xml" ContentType="application/vnd.openxmlformats-officedocument.presentationml.slideLayout+xml"/>
  <Override PartName="/ppt/slideLayouts/slideLayout2298.xml" ContentType="application/vnd.openxmlformats-officedocument.presentationml.slideLayout+xml"/>
  <Override PartName="/ppt/slideLayouts/slideLayout2299.xml" ContentType="application/vnd.openxmlformats-officedocument.presentationml.slideLayout+xml"/>
  <Override PartName="/ppt/slideLayouts/slideLayout2300.xml" ContentType="application/vnd.openxmlformats-officedocument.presentationml.slideLayout+xml"/>
  <Override PartName="/ppt/slideLayouts/slideLayout2301.xml" ContentType="application/vnd.openxmlformats-officedocument.presentationml.slideLayout+xml"/>
  <Override PartName="/ppt/slideLayouts/slideLayout2302.xml" ContentType="application/vnd.openxmlformats-officedocument.presentationml.slideLayout+xml"/>
  <Override PartName="/ppt/slideLayouts/slideLayout2303.xml" ContentType="application/vnd.openxmlformats-officedocument.presentationml.slideLayout+xml"/>
  <Override PartName="/ppt/slideLayouts/slideLayout2304.xml" ContentType="application/vnd.openxmlformats-officedocument.presentationml.slideLayout+xml"/>
  <Override PartName="/ppt/slideLayouts/slideLayout2305.xml" ContentType="application/vnd.openxmlformats-officedocument.presentationml.slideLayout+xml"/>
  <Override PartName="/ppt/slideLayouts/slideLayout2306.xml" ContentType="application/vnd.openxmlformats-officedocument.presentationml.slideLayout+xml"/>
  <Override PartName="/ppt/slideLayouts/slideLayout2307.xml" ContentType="application/vnd.openxmlformats-officedocument.presentationml.slideLayout+xml"/>
  <Override PartName="/ppt/slideLayouts/slideLayout2308.xml" ContentType="application/vnd.openxmlformats-officedocument.presentationml.slideLayout+xml"/>
  <Override PartName="/ppt/slideLayouts/slideLayout2309.xml" ContentType="application/vnd.openxmlformats-officedocument.presentationml.slideLayout+xml"/>
  <Override PartName="/ppt/slideLayouts/slideLayout2310.xml" ContentType="application/vnd.openxmlformats-officedocument.presentationml.slideLayout+xml"/>
  <Override PartName="/ppt/slideLayouts/slideLayout2311.xml" ContentType="application/vnd.openxmlformats-officedocument.presentationml.slideLayout+xml"/>
  <Override PartName="/ppt/slideLayouts/slideLayout2312.xml" ContentType="application/vnd.openxmlformats-officedocument.presentationml.slideLayout+xml"/>
  <Override PartName="/ppt/slideLayouts/slideLayout2313.xml" ContentType="application/vnd.openxmlformats-officedocument.presentationml.slideLayout+xml"/>
  <Override PartName="/ppt/slideLayouts/slideLayout2314.xml" ContentType="application/vnd.openxmlformats-officedocument.presentationml.slideLayout+xml"/>
  <Override PartName="/ppt/slideLayouts/slideLayout2315.xml" ContentType="application/vnd.openxmlformats-officedocument.presentationml.slideLayout+xml"/>
  <Override PartName="/ppt/slideLayouts/slideLayout2316.xml" ContentType="application/vnd.openxmlformats-officedocument.presentationml.slideLayout+xml"/>
  <Override PartName="/ppt/slideLayouts/slideLayout2317.xml" ContentType="application/vnd.openxmlformats-officedocument.presentationml.slideLayout+xml"/>
  <Override PartName="/ppt/slideLayouts/slideLayout2318.xml" ContentType="application/vnd.openxmlformats-officedocument.presentationml.slideLayout+xml"/>
  <Override PartName="/ppt/slideLayouts/slideLayout2319.xml" ContentType="application/vnd.openxmlformats-officedocument.presentationml.slideLayout+xml"/>
  <Override PartName="/ppt/slideLayouts/slideLayout2320.xml" ContentType="application/vnd.openxmlformats-officedocument.presentationml.slideLayout+xml"/>
  <Override PartName="/ppt/slideLayouts/slideLayout2321.xml" ContentType="application/vnd.openxmlformats-officedocument.presentationml.slideLayout+xml"/>
  <Override PartName="/ppt/slideLayouts/slideLayout2322.xml" ContentType="application/vnd.openxmlformats-officedocument.presentationml.slideLayout+xml"/>
  <Override PartName="/ppt/slideLayouts/slideLayout2323.xml" ContentType="application/vnd.openxmlformats-officedocument.presentationml.slideLayout+xml"/>
  <Override PartName="/ppt/slideLayouts/slideLayout2324.xml" ContentType="application/vnd.openxmlformats-officedocument.presentationml.slideLayout+xml"/>
  <Override PartName="/ppt/slideLayouts/slideLayout2325.xml" ContentType="application/vnd.openxmlformats-officedocument.presentationml.slideLayout+xml"/>
  <Override PartName="/ppt/slideLayouts/slideLayout2326.xml" ContentType="application/vnd.openxmlformats-officedocument.presentationml.slideLayout+xml"/>
  <Override PartName="/ppt/slideLayouts/slideLayout2327.xml" ContentType="application/vnd.openxmlformats-officedocument.presentationml.slideLayout+xml"/>
  <Override PartName="/ppt/slideLayouts/slideLayout2328.xml" ContentType="application/vnd.openxmlformats-officedocument.presentationml.slideLayout+xml"/>
  <Override PartName="/ppt/slideLayouts/slideLayout2329.xml" ContentType="application/vnd.openxmlformats-officedocument.presentationml.slideLayout+xml"/>
  <Override PartName="/ppt/slideLayouts/slideLayout2330.xml" ContentType="application/vnd.openxmlformats-officedocument.presentationml.slideLayout+xml"/>
  <Override PartName="/ppt/slideLayouts/slideLayout2331.xml" ContentType="application/vnd.openxmlformats-officedocument.presentationml.slideLayout+xml"/>
  <Override PartName="/ppt/slideLayouts/slideLayout2332.xml" ContentType="application/vnd.openxmlformats-officedocument.presentationml.slideLayout+xml"/>
  <Override PartName="/ppt/slideLayouts/slideLayout2333.xml" ContentType="application/vnd.openxmlformats-officedocument.presentationml.slideLayout+xml"/>
  <Override PartName="/ppt/slideLayouts/slideLayout2334.xml" ContentType="application/vnd.openxmlformats-officedocument.presentationml.slideLayout+xml"/>
  <Override PartName="/ppt/slideLayouts/slideLayout2335.xml" ContentType="application/vnd.openxmlformats-officedocument.presentationml.slideLayout+xml"/>
  <Override PartName="/ppt/slideLayouts/slideLayout2336.xml" ContentType="application/vnd.openxmlformats-officedocument.presentationml.slideLayout+xml"/>
  <Override PartName="/ppt/slideLayouts/slideLayout2337.xml" ContentType="application/vnd.openxmlformats-officedocument.presentationml.slideLayout+xml"/>
  <Override PartName="/ppt/slideLayouts/slideLayout2338.xml" ContentType="application/vnd.openxmlformats-officedocument.presentationml.slideLayout+xml"/>
  <Override PartName="/ppt/slideLayouts/slideLayout2339.xml" ContentType="application/vnd.openxmlformats-officedocument.presentationml.slideLayout+xml"/>
  <Override PartName="/ppt/slideLayouts/slideLayout2340.xml" ContentType="application/vnd.openxmlformats-officedocument.presentationml.slideLayout+xml"/>
  <Override PartName="/ppt/slideLayouts/slideLayout2341.xml" ContentType="application/vnd.openxmlformats-officedocument.presentationml.slideLayout+xml"/>
  <Override PartName="/ppt/slideLayouts/slideLayout2342.xml" ContentType="application/vnd.openxmlformats-officedocument.presentationml.slideLayout+xml"/>
  <Override PartName="/ppt/slideLayouts/slideLayout2343.xml" ContentType="application/vnd.openxmlformats-officedocument.presentationml.slideLayout+xml"/>
  <Override PartName="/ppt/slideLayouts/slideLayout2344.xml" ContentType="application/vnd.openxmlformats-officedocument.presentationml.slideLayout+xml"/>
  <Override PartName="/ppt/slideLayouts/slideLayout2345.xml" ContentType="application/vnd.openxmlformats-officedocument.presentationml.slideLayout+xml"/>
  <Override PartName="/ppt/slideLayouts/slideLayout2346.xml" ContentType="application/vnd.openxmlformats-officedocument.presentationml.slideLayout+xml"/>
  <Override PartName="/ppt/slideLayouts/slideLayout2347.xml" ContentType="application/vnd.openxmlformats-officedocument.presentationml.slideLayout+xml"/>
  <Override PartName="/ppt/slideLayouts/slideLayout2348.xml" ContentType="application/vnd.openxmlformats-officedocument.presentationml.slideLayout+xml"/>
  <Override PartName="/ppt/slideLayouts/slideLayout2349.xml" ContentType="application/vnd.openxmlformats-officedocument.presentationml.slideLayout+xml"/>
  <Override PartName="/ppt/slideLayouts/slideLayout2350.xml" ContentType="application/vnd.openxmlformats-officedocument.presentationml.slideLayout+xml"/>
  <Override PartName="/ppt/slideLayouts/slideLayout2351.xml" ContentType="application/vnd.openxmlformats-officedocument.presentationml.slideLayout+xml"/>
  <Override PartName="/ppt/slideLayouts/slideLayout2352.xml" ContentType="application/vnd.openxmlformats-officedocument.presentationml.slideLayout+xml"/>
  <Override PartName="/ppt/slideLayouts/slideLayout2353.xml" ContentType="application/vnd.openxmlformats-officedocument.presentationml.slideLayout+xml"/>
  <Override PartName="/ppt/slideLayouts/slideLayout2354.xml" ContentType="application/vnd.openxmlformats-officedocument.presentationml.slideLayout+xml"/>
  <Override PartName="/ppt/slideLayouts/slideLayout2355.xml" ContentType="application/vnd.openxmlformats-officedocument.presentationml.slideLayout+xml"/>
  <Override PartName="/ppt/slideLayouts/slideLayout2356.xml" ContentType="application/vnd.openxmlformats-officedocument.presentationml.slideLayout+xml"/>
  <Override PartName="/ppt/slideLayouts/slideLayout2357.xml" ContentType="application/vnd.openxmlformats-officedocument.presentationml.slideLayout+xml"/>
  <Override PartName="/ppt/slideLayouts/slideLayout2358.xml" ContentType="application/vnd.openxmlformats-officedocument.presentationml.slideLayout+xml"/>
  <Override PartName="/ppt/theme/theme15.xml" ContentType="application/vnd.openxmlformats-officedocument.theme+xml"/>
  <Override PartName="/ppt/slideLayouts/slideLayout2359.xml" ContentType="application/vnd.openxmlformats-officedocument.presentationml.slideLayout+xml"/>
  <Override PartName="/ppt/slideLayouts/slideLayout2360.xml" ContentType="application/vnd.openxmlformats-officedocument.presentationml.slideLayout+xml"/>
  <Override PartName="/ppt/slideLayouts/slideLayout2361.xml" ContentType="application/vnd.openxmlformats-officedocument.presentationml.slideLayout+xml"/>
  <Override PartName="/ppt/slideLayouts/slideLayout2362.xml" ContentType="application/vnd.openxmlformats-officedocument.presentationml.slideLayout+xml"/>
  <Override PartName="/ppt/slideLayouts/slideLayout2363.xml" ContentType="application/vnd.openxmlformats-officedocument.presentationml.slideLayout+xml"/>
  <Override PartName="/ppt/slideLayouts/slideLayout2364.xml" ContentType="application/vnd.openxmlformats-officedocument.presentationml.slideLayout+xml"/>
  <Override PartName="/ppt/slideLayouts/slideLayout2365.xml" ContentType="application/vnd.openxmlformats-officedocument.presentationml.slideLayout+xml"/>
  <Override PartName="/ppt/slideLayouts/slideLayout2366.xml" ContentType="application/vnd.openxmlformats-officedocument.presentationml.slideLayout+xml"/>
  <Override PartName="/ppt/slideLayouts/slideLayout2367.xml" ContentType="application/vnd.openxmlformats-officedocument.presentationml.slideLayout+xml"/>
  <Override PartName="/ppt/slideLayouts/slideLayout2368.xml" ContentType="application/vnd.openxmlformats-officedocument.presentationml.slideLayout+xml"/>
  <Override PartName="/ppt/slideLayouts/slideLayout2369.xml" ContentType="application/vnd.openxmlformats-officedocument.presentationml.slideLayout+xml"/>
  <Override PartName="/ppt/slideLayouts/slideLayout2370.xml" ContentType="application/vnd.openxmlformats-officedocument.presentationml.slideLayout+xml"/>
  <Override PartName="/ppt/slideLayouts/slideLayout2371.xml" ContentType="application/vnd.openxmlformats-officedocument.presentationml.slideLayout+xml"/>
  <Override PartName="/ppt/slideLayouts/slideLayout2372.xml" ContentType="application/vnd.openxmlformats-officedocument.presentationml.slideLayout+xml"/>
  <Override PartName="/ppt/slideLayouts/slideLayout2373.xml" ContentType="application/vnd.openxmlformats-officedocument.presentationml.slideLayout+xml"/>
  <Override PartName="/ppt/slideLayouts/slideLayout2374.xml" ContentType="application/vnd.openxmlformats-officedocument.presentationml.slideLayout+xml"/>
  <Override PartName="/ppt/slideLayouts/slideLayout2375.xml" ContentType="application/vnd.openxmlformats-officedocument.presentationml.slideLayout+xml"/>
  <Override PartName="/ppt/slideLayouts/slideLayout2376.xml" ContentType="application/vnd.openxmlformats-officedocument.presentationml.slideLayout+xml"/>
  <Override PartName="/ppt/slideLayouts/slideLayout2377.xml" ContentType="application/vnd.openxmlformats-officedocument.presentationml.slideLayout+xml"/>
  <Override PartName="/ppt/slideLayouts/slideLayout2378.xml" ContentType="application/vnd.openxmlformats-officedocument.presentationml.slideLayout+xml"/>
  <Override PartName="/ppt/slideLayouts/slideLayout2379.xml" ContentType="application/vnd.openxmlformats-officedocument.presentationml.slideLayout+xml"/>
  <Override PartName="/ppt/slideLayouts/slideLayout2380.xml" ContentType="application/vnd.openxmlformats-officedocument.presentationml.slideLayout+xml"/>
  <Override PartName="/ppt/slideLayouts/slideLayout2381.xml" ContentType="application/vnd.openxmlformats-officedocument.presentationml.slideLayout+xml"/>
  <Override PartName="/ppt/slideLayouts/slideLayout2382.xml" ContentType="application/vnd.openxmlformats-officedocument.presentationml.slideLayout+xml"/>
  <Override PartName="/ppt/slideLayouts/slideLayout2383.xml" ContentType="application/vnd.openxmlformats-officedocument.presentationml.slideLayout+xml"/>
  <Override PartName="/ppt/slideLayouts/slideLayout2384.xml" ContentType="application/vnd.openxmlformats-officedocument.presentationml.slideLayout+xml"/>
  <Override PartName="/ppt/slideLayouts/slideLayout2385.xml" ContentType="application/vnd.openxmlformats-officedocument.presentationml.slideLayout+xml"/>
  <Override PartName="/ppt/slideLayouts/slideLayout2386.xml" ContentType="application/vnd.openxmlformats-officedocument.presentationml.slideLayout+xml"/>
  <Override PartName="/ppt/slideLayouts/slideLayout2387.xml" ContentType="application/vnd.openxmlformats-officedocument.presentationml.slideLayout+xml"/>
  <Override PartName="/ppt/slideLayouts/slideLayout2388.xml" ContentType="application/vnd.openxmlformats-officedocument.presentationml.slideLayout+xml"/>
  <Override PartName="/ppt/slideLayouts/slideLayout2389.xml" ContentType="application/vnd.openxmlformats-officedocument.presentationml.slideLayout+xml"/>
  <Override PartName="/ppt/slideLayouts/slideLayout2390.xml" ContentType="application/vnd.openxmlformats-officedocument.presentationml.slideLayout+xml"/>
  <Override PartName="/ppt/slideLayouts/slideLayout2391.xml" ContentType="application/vnd.openxmlformats-officedocument.presentationml.slideLayout+xml"/>
  <Override PartName="/ppt/slideLayouts/slideLayout2392.xml" ContentType="application/vnd.openxmlformats-officedocument.presentationml.slideLayout+xml"/>
  <Override PartName="/ppt/slideLayouts/slideLayout2393.xml" ContentType="application/vnd.openxmlformats-officedocument.presentationml.slideLayout+xml"/>
  <Override PartName="/ppt/slideLayouts/slideLayout2394.xml" ContentType="application/vnd.openxmlformats-officedocument.presentationml.slideLayout+xml"/>
  <Override PartName="/ppt/slideLayouts/slideLayout2395.xml" ContentType="application/vnd.openxmlformats-officedocument.presentationml.slideLayout+xml"/>
  <Override PartName="/ppt/slideLayouts/slideLayout2396.xml" ContentType="application/vnd.openxmlformats-officedocument.presentationml.slideLayout+xml"/>
  <Override PartName="/ppt/slideLayouts/slideLayout2397.xml" ContentType="application/vnd.openxmlformats-officedocument.presentationml.slideLayout+xml"/>
  <Override PartName="/ppt/slideLayouts/slideLayout2398.xml" ContentType="application/vnd.openxmlformats-officedocument.presentationml.slideLayout+xml"/>
  <Override PartName="/ppt/slideLayouts/slideLayout2399.xml" ContentType="application/vnd.openxmlformats-officedocument.presentationml.slideLayout+xml"/>
  <Override PartName="/ppt/slideLayouts/slideLayout2400.xml" ContentType="application/vnd.openxmlformats-officedocument.presentationml.slideLayout+xml"/>
  <Override PartName="/ppt/slideLayouts/slideLayout2401.xml" ContentType="application/vnd.openxmlformats-officedocument.presentationml.slideLayout+xml"/>
  <Override PartName="/ppt/slideLayouts/slideLayout2402.xml" ContentType="application/vnd.openxmlformats-officedocument.presentationml.slideLayout+xml"/>
  <Override PartName="/ppt/slideLayouts/slideLayout2403.xml" ContentType="application/vnd.openxmlformats-officedocument.presentationml.slideLayout+xml"/>
  <Override PartName="/ppt/slideLayouts/slideLayout2404.xml" ContentType="application/vnd.openxmlformats-officedocument.presentationml.slideLayout+xml"/>
  <Override PartName="/ppt/slideLayouts/slideLayout2405.xml" ContentType="application/vnd.openxmlformats-officedocument.presentationml.slideLayout+xml"/>
  <Override PartName="/ppt/slideLayouts/slideLayout2406.xml" ContentType="application/vnd.openxmlformats-officedocument.presentationml.slideLayout+xml"/>
  <Override PartName="/ppt/slideLayouts/slideLayout2407.xml" ContentType="application/vnd.openxmlformats-officedocument.presentationml.slideLayout+xml"/>
  <Override PartName="/ppt/slideLayouts/slideLayout2408.xml" ContentType="application/vnd.openxmlformats-officedocument.presentationml.slideLayout+xml"/>
  <Override PartName="/ppt/slideLayouts/slideLayout2409.xml" ContentType="application/vnd.openxmlformats-officedocument.presentationml.slideLayout+xml"/>
  <Override PartName="/ppt/slideLayouts/slideLayout2410.xml" ContentType="application/vnd.openxmlformats-officedocument.presentationml.slideLayout+xml"/>
  <Override PartName="/ppt/slideLayouts/slideLayout2411.xml" ContentType="application/vnd.openxmlformats-officedocument.presentationml.slideLayout+xml"/>
  <Override PartName="/ppt/slideLayouts/slideLayout2412.xml" ContentType="application/vnd.openxmlformats-officedocument.presentationml.slideLayout+xml"/>
  <Override PartName="/ppt/slideLayouts/slideLayout2413.xml" ContentType="application/vnd.openxmlformats-officedocument.presentationml.slideLayout+xml"/>
  <Override PartName="/ppt/slideLayouts/slideLayout2414.xml" ContentType="application/vnd.openxmlformats-officedocument.presentationml.slideLayout+xml"/>
  <Override PartName="/ppt/slideLayouts/slideLayout2415.xml" ContentType="application/vnd.openxmlformats-officedocument.presentationml.slideLayout+xml"/>
  <Override PartName="/ppt/slideLayouts/slideLayout2416.xml" ContentType="application/vnd.openxmlformats-officedocument.presentationml.slideLayout+xml"/>
  <Override PartName="/ppt/slideLayouts/slideLayout2417.xml" ContentType="application/vnd.openxmlformats-officedocument.presentationml.slideLayout+xml"/>
  <Override PartName="/ppt/slideLayouts/slideLayout2418.xml" ContentType="application/vnd.openxmlformats-officedocument.presentationml.slideLayout+xml"/>
  <Override PartName="/ppt/slideLayouts/slideLayout2419.xml" ContentType="application/vnd.openxmlformats-officedocument.presentationml.slideLayout+xml"/>
  <Override PartName="/ppt/slideLayouts/slideLayout2420.xml" ContentType="application/vnd.openxmlformats-officedocument.presentationml.slideLayout+xml"/>
  <Override PartName="/ppt/slideLayouts/slideLayout2421.xml" ContentType="application/vnd.openxmlformats-officedocument.presentationml.slideLayout+xml"/>
  <Override PartName="/ppt/slideLayouts/slideLayout2422.xml" ContentType="application/vnd.openxmlformats-officedocument.presentationml.slideLayout+xml"/>
  <Override PartName="/ppt/slideLayouts/slideLayout2423.xml" ContentType="application/vnd.openxmlformats-officedocument.presentationml.slideLayout+xml"/>
  <Override PartName="/ppt/slideLayouts/slideLayout2424.xml" ContentType="application/vnd.openxmlformats-officedocument.presentationml.slideLayout+xml"/>
  <Override PartName="/ppt/slideLayouts/slideLayout2425.xml" ContentType="application/vnd.openxmlformats-officedocument.presentationml.slideLayout+xml"/>
  <Override PartName="/ppt/slideLayouts/slideLayout2426.xml" ContentType="application/vnd.openxmlformats-officedocument.presentationml.slideLayout+xml"/>
  <Override PartName="/ppt/slideLayouts/slideLayout2427.xml" ContentType="application/vnd.openxmlformats-officedocument.presentationml.slideLayout+xml"/>
  <Override PartName="/ppt/slideLayouts/slideLayout2428.xml" ContentType="application/vnd.openxmlformats-officedocument.presentationml.slideLayout+xml"/>
  <Override PartName="/ppt/slideLayouts/slideLayout2429.xml" ContentType="application/vnd.openxmlformats-officedocument.presentationml.slideLayout+xml"/>
  <Override PartName="/ppt/slideLayouts/slideLayout2430.xml" ContentType="application/vnd.openxmlformats-officedocument.presentationml.slideLayout+xml"/>
  <Override PartName="/ppt/slideLayouts/slideLayout2431.xml" ContentType="application/vnd.openxmlformats-officedocument.presentationml.slideLayout+xml"/>
  <Override PartName="/ppt/slideLayouts/slideLayout2432.xml" ContentType="application/vnd.openxmlformats-officedocument.presentationml.slideLayout+xml"/>
  <Override PartName="/ppt/slideLayouts/slideLayout2433.xml" ContentType="application/vnd.openxmlformats-officedocument.presentationml.slideLayout+xml"/>
  <Override PartName="/ppt/slideLayouts/slideLayout2434.xml" ContentType="application/vnd.openxmlformats-officedocument.presentationml.slideLayout+xml"/>
  <Override PartName="/ppt/slideLayouts/slideLayout2435.xml" ContentType="application/vnd.openxmlformats-officedocument.presentationml.slideLayout+xml"/>
  <Override PartName="/ppt/slideLayouts/slideLayout2436.xml" ContentType="application/vnd.openxmlformats-officedocument.presentationml.slideLayout+xml"/>
  <Override PartName="/ppt/slideLayouts/slideLayout2437.xml" ContentType="application/vnd.openxmlformats-officedocument.presentationml.slideLayout+xml"/>
  <Override PartName="/ppt/slideLayouts/slideLayout2438.xml" ContentType="application/vnd.openxmlformats-officedocument.presentationml.slideLayout+xml"/>
  <Override PartName="/ppt/slideLayouts/slideLayout2439.xml" ContentType="application/vnd.openxmlformats-officedocument.presentationml.slideLayout+xml"/>
  <Override PartName="/ppt/slideLayouts/slideLayout2440.xml" ContentType="application/vnd.openxmlformats-officedocument.presentationml.slideLayout+xml"/>
  <Override PartName="/ppt/slideLayouts/slideLayout2441.xml" ContentType="application/vnd.openxmlformats-officedocument.presentationml.slideLayout+xml"/>
  <Override PartName="/ppt/slideLayouts/slideLayout2442.xml" ContentType="application/vnd.openxmlformats-officedocument.presentationml.slideLayout+xml"/>
  <Override PartName="/ppt/slideLayouts/slideLayout2443.xml" ContentType="application/vnd.openxmlformats-officedocument.presentationml.slideLayout+xml"/>
  <Override PartName="/ppt/slideLayouts/slideLayout2444.xml" ContentType="application/vnd.openxmlformats-officedocument.presentationml.slideLayout+xml"/>
  <Override PartName="/ppt/slideLayouts/slideLayout2445.xml" ContentType="application/vnd.openxmlformats-officedocument.presentationml.slideLayout+xml"/>
  <Override PartName="/ppt/slideLayouts/slideLayout2446.xml" ContentType="application/vnd.openxmlformats-officedocument.presentationml.slideLayout+xml"/>
  <Override PartName="/ppt/slideLayouts/slideLayout2447.xml" ContentType="application/vnd.openxmlformats-officedocument.presentationml.slideLayout+xml"/>
  <Override PartName="/ppt/slideLayouts/slideLayout2448.xml" ContentType="application/vnd.openxmlformats-officedocument.presentationml.slideLayout+xml"/>
  <Override PartName="/ppt/slideLayouts/slideLayout2449.xml" ContentType="application/vnd.openxmlformats-officedocument.presentationml.slideLayout+xml"/>
  <Override PartName="/ppt/slideLayouts/slideLayout2450.xml" ContentType="application/vnd.openxmlformats-officedocument.presentationml.slideLayout+xml"/>
  <Override PartName="/ppt/slideLayouts/slideLayout2451.xml" ContentType="application/vnd.openxmlformats-officedocument.presentationml.slideLayout+xml"/>
  <Override PartName="/ppt/slideLayouts/slideLayout2452.xml" ContentType="application/vnd.openxmlformats-officedocument.presentationml.slideLayout+xml"/>
  <Override PartName="/ppt/slideLayouts/slideLayout2453.xml" ContentType="application/vnd.openxmlformats-officedocument.presentationml.slideLayout+xml"/>
  <Override PartName="/ppt/slideLayouts/slideLayout2454.xml" ContentType="application/vnd.openxmlformats-officedocument.presentationml.slideLayout+xml"/>
  <Override PartName="/ppt/slideLayouts/slideLayout2455.xml" ContentType="application/vnd.openxmlformats-officedocument.presentationml.slideLayout+xml"/>
  <Override PartName="/ppt/slideLayouts/slideLayout2456.xml" ContentType="application/vnd.openxmlformats-officedocument.presentationml.slideLayout+xml"/>
  <Override PartName="/ppt/slideLayouts/slideLayout2457.xml" ContentType="application/vnd.openxmlformats-officedocument.presentationml.slideLayout+xml"/>
  <Override PartName="/ppt/slideLayouts/slideLayout2458.xml" ContentType="application/vnd.openxmlformats-officedocument.presentationml.slideLayout+xml"/>
  <Override PartName="/ppt/slideLayouts/slideLayout2459.xml" ContentType="application/vnd.openxmlformats-officedocument.presentationml.slideLayout+xml"/>
  <Override PartName="/ppt/slideLayouts/slideLayout2460.xml" ContentType="application/vnd.openxmlformats-officedocument.presentationml.slideLayout+xml"/>
  <Override PartName="/ppt/slideLayouts/slideLayout2461.xml" ContentType="application/vnd.openxmlformats-officedocument.presentationml.slideLayout+xml"/>
  <Override PartName="/ppt/slideLayouts/slideLayout2462.xml" ContentType="application/vnd.openxmlformats-officedocument.presentationml.slideLayout+xml"/>
  <Override PartName="/ppt/slideLayouts/slideLayout2463.xml" ContentType="application/vnd.openxmlformats-officedocument.presentationml.slideLayout+xml"/>
  <Override PartName="/ppt/slideLayouts/slideLayout2464.xml" ContentType="application/vnd.openxmlformats-officedocument.presentationml.slideLayout+xml"/>
  <Override PartName="/ppt/slideLayouts/slideLayout2465.xml" ContentType="application/vnd.openxmlformats-officedocument.presentationml.slideLayout+xml"/>
  <Override PartName="/ppt/slideLayouts/slideLayout2466.xml" ContentType="application/vnd.openxmlformats-officedocument.presentationml.slideLayout+xml"/>
  <Override PartName="/ppt/slideLayouts/slideLayout2467.xml" ContentType="application/vnd.openxmlformats-officedocument.presentationml.slideLayout+xml"/>
  <Override PartName="/ppt/slideLayouts/slideLayout2468.xml" ContentType="application/vnd.openxmlformats-officedocument.presentationml.slideLayout+xml"/>
  <Override PartName="/ppt/slideLayouts/slideLayout2469.xml" ContentType="application/vnd.openxmlformats-officedocument.presentationml.slideLayout+xml"/>
  <Override PartName="/ppt/slideLayouts/slideLayout2470.xml" ContentType="application/vnd.openxmlformats-officedocument.presentationml.slideLayout+xml"/>
  <Override PartName="/ppt/slideLayouts/slideLayout2471.xml" ContentType="application/vnd.openxmlformats-officedocument.presentationml.slideLayout+xml"/>
  <Override PartName="/ppt/slideLayouts/slideLayout2472.xml" ContentType="application/vnd.openxmlformats-officedocument.presentationml.slideLayout+xml"/>
  <Override PartName="/ppt/slideLayouts/slideLayout2473.xml" ContentType="application/vnd.openxmlformats-officedocument.presentationml.slideLayout+xml"/>
  <Override PartName="/ppt/slideLayouts/slideLayout2474.xml" ContentType="application/vnd.openxmlformats-officedocument.presentationml.slideLayout+xml"/>
  <Override PartName="/ppt/slideLayouts/slideLayout2475.xml" ContentType="application/vnd.openxmlformats-officedocument.presentationml.slideLayout+xml"/>
  <Override PartName="/ppt/slideLayouts/slideLayout2476.xml" ContentType="application/vnd.openxmlformats-officedocument.presentationml.slideLayout+xml"/>
  <Override PartName="/ppt/slideLayouts/slideLayout2477.xml" ContentType="application/vnd.openxmlformats-officedocument.presentationml.slideLayout+xml"/>
  <Override PartName="/ppt/slideLayouts/slideLayout2478.xml" ContentType="application/vnd.openxmlformats-officedocument.presentationml.slideLayout+xml"/>
  <Override PartName="/ppt/slideLayouts/slideLayout2479.xml" ContentType="application/vnd.openxmlformats-officedocument.presentationml.slideLayout+xml"/>
  <Override PartName="/ppt/slideLayouts/slideLayout2480.xml" ContentType="application/vnd.openxmlformats-officedocument.presentationml.slideLayout+xml"/>
  <Override PartName="/ppt/slideLayouts/slideLayout2481.xml" ContentType="application/vnd.openxmlformats-officedocument.presentationml.slideLayout+xml"/>
  <Override PartName="/ppt/slideLayouts/slideLayout2482.xml" ContentType="application/vnd.openxmlformats-officedocument.presentationml.slideLayout+xml"/>
  <Override PartName="/ppt/slideLayouts/slideLayout2483.xml" ContentType="application/vnd.openxmlformats-officedocument.presentationml.slideLayout+xml"/>
  <Override PartName="/ppt/slideLayouts/slideLayout2484.xml" ContentType="application/vnd.openxmlformats-officedocument.presentationml.slideLayout+xml"/>
  <Override PartName="/ppt/slideLayouts/slideLayout2485.xml" ContentType="application/vnd.openxmlformats-officedocument.presentationml.slideLayout+xml"/>
  <Override PartName="/ppt/slideLayouts/slideLayout2486.xml" ContentType="application/vnd.openxmlformats-officedocument.presentationml.slideLayout+xml"/>
  <Override PartName="/ppt/slideLayouts/slideLayout2487.xml" ContentType="application/vnd.openxmlformats-officedocument.presentationml.slideLayout+xml"/>
  <Override PartName="/ppt/slideLayouts/slideLayout2488.xml" ContentType="application/vnd.openxmlformats-officedocument.presentationml.slideLayout+xml"/>
  <Override PartName="/ppt/slideLayouts/slideLayout2489.xml" ContentType="application/vnd.openxmlformats-officedocument.presentationml.slideLayout+xml"/>
  <Override PartName="/ppt/slideLayouts/slideLayout2490.xml" ContentType="application/vnd.openxmlformats-officedocument.presentationml.slideLayout+xml"/>
  <Override PartName="/ppt/slideLayouts/slideLayout2491.xml" ContentType="application/vnd.openxmlformats-officedocument.presentationml.slideLayout+xml"/>
  <Override PartName="/ppt/slideLayouts/slideLayout2492.xml" ContentType="application/vnd.openxmlformats-officedocument.presentationml.slideLayout+xml"/>
  <Override PartName="/ppt/slideLayouts/slideLayout2493.xml" ContentType="application/vnd.openxmlformats-officedocument.presentationml.slideLayout+xml"/>
  <Override PartName="/ppt/slideLayouts/slideLayout2494.xml" ContentType="application/vnd.openxmlformats-officedocument.presentationml.slideLayout+xml"/>
  <Override PartName="/ppt/slideLayouts/slideLayout2495.xml" ContentType="application/vnd.openxmlformats-officedocument.presentationml.slideLayout+xml"/>
  <Override PartName="/ppt/slideLayouts/slideLayout2496.xml" ContentType="application/vnd.openxmlformats-officedocument.presentationml.slideLayout+xml"/>
  <Override PartName="/ppt/slideLayouts/slideLayout2497.xml" ContentType="application/vnd.openxmlformats-officedocument.presentationml.slideLayout+xml"/>
  <Override PartName="/ppt/slideLayouts/slideLayout2498.xml" ContentType="application/vnd.openxmlformats-officedocument.presentationml.slideLayout+xml"/>
  <Override PartName="/ppt/slideLayouts/slideLayout2499.xml" ContentType="application/vnd.openxmlformats-officedocument.presentationml.slideLayout+xml"/>
  <Override PartName="/ppt/slideLayouts/slideLayout2500.xml" ContentType="application/vnd.openxmlformats-officedocument.presentationml.slideLayout+xml"/>
  <Override PartName="/ppt/slideLayouts/slideLayout2501.xml" ContentType="application/vnd.openxmlformats-officedocument.presentationml.slideLayout+xml"/>
  <Override PartName="/ppt/slideLayouts/slideLayout2502.xml" ContentType="application/vnd.openxmlformats-officedocument.presentationml.slideLayout+xml"/>
  <Override PartName="/ppt/slideLayouts/slideLayout2503.xml" ContentType="application/vnd.openxmlformats-officedocument.presentationml.slideLayout+xml"/>
  <Override PartName="/ppt/slideLayouts/slideLayout2504.xml" ContentType="application/vnd.openxmlformats-officedocument.presentationml.slideLayout+xml"/>
  <Override PartName="/ppt/slideLayouts/slideLayout2505.xml" ContentType="application/vnd.openxmlformats-officedocument.presentationml.slideLayout+xml"/>
  <Override PartName="/ppt/slideLayouts/slideLayout2506.xml" ContentType="application/vnd.openxmlformats-officedocument.presentationml.slideLayout+xml"/>
  <Override PartName="/ppt/slideLayouts/slideLayout2507.xml" ContentType="application/vnd.openxmlformats-officedocument.presentationml.slideLayout+xml"/>
  <Override PartName="/ppt/slideLayouts/slideLayout2508.xml" ContentType="application/vnd.openxmlformats-officedocument.presentationml.slideLayout+xml"/>
  <Override PartName="/ppt/slideLayouts/slideLayout2509.xml" ContentType="application/vnd.openxmlformats-officedocument.presentationml.slideLayout+xml"/>
  <Override PartName="/ppt/slideLayouts/slideLayout2510.xml" ContentType="application/vnd.openxmlformats-officedocument.presentationml.slideLayout+xml"/>
  <Override PartName="/ppt/slideLayouts/slideLayout2511.xml" ContentType="application/vnd.openxmlformats-officedocument.presentationml.slideLayout+xml"/>
  <Override PartName="/ppt/slideLayouts/slideLayout2512.xml" ContentType="application/vnd.openxmlformats-officedocument.presentationml.slideLayout+xml"/>
  <Override PartName="/ppt/slideLayouts/slideLayout2513.xml" ContentType="application/vnd.openxmlformats-officedocument.presentationml.slideLayout+xml"/>
  <Override PartName="/ppt/slideLayouts/slideLayout2514.xml" ContentType="application/vnd.openxmlformats-officedocument.presentationml.slideLayout+xml"/>
  <Override PartName="/ppt/slideLayouts/slideLayout2515.xml" ContentType="application/vnd.openxmlformats-officedocument.presentationml.slideLayout+xml"/>
  <Override PartName="/ppt/slideLayouts/slideLayout2516.xml" ContentType="application/vnd.openxmlformats-officedocument.presentationml.slideLayout+xml"/>
  <Override PartName="/ppt/slideLayouts/slideLayout2517.xml" ContentType="application/vnd.openxmlformats-officedocument.presentationml.slideLayout+xml"/>
  <Override PartName="/ppt/slideLayouts/slideLayout2518.xml" ContentType="application/vnd.openxmlformats-officedocument.presentationml.slideLayout+xml"/>
  <Override PartName="/ppt/slideLayouts/slideLayout2519.xml" ContentType="application/vnd.openxmlformats-officedocument.presentationml.slideLayout+xml"/>
  <Override PartName="/ppt/slideLayouts/slideLayout2520.xml" ContentType="application/vnd.openxmlformats-officedocument.presentationml.slideLayout+xml"/>
  <Override PartName="/ppt/slideLayouts/slideLayout2521.xml" ContentType="application/vnd.openxmlformats-officedocument.presentationml.slideLayout+xml"/>
  <Override PartName="/ppt/slideLayouts/slideLayout2522.xml" ContentType="application/vnd.openxmlformats-officedocument.presentationml.slideLayout+xml"/>
  <Override PartName="/ppt/slideLayouts/slideLayout2523.xml" ContentType="application/vnd.openxmlformats-officedocument.presentationml.slideLayout+xml"/>
  <Override PartName="/ppt/slideLayouts/slideLayout2524.xml" ContentType="application/vnd.openxmlformats-officedocument.presentationml.slideLayout+xml"/>
  <Override PartName="/ppt/slideLayouts/slideLayout2525.xml" ContentType="application/vnd.openxmlformats-officedocument.presentationml.slideLayout+xml"/>
  <Override PartName="/ppt/theme/theme16.xml" ContentType="application/vnd.openxmlformats-officedocument.theme+xml"/>
  <Override PartName="/ppt/slideLayouts/slideLayout2526.xml" ContentType="application/vnd.openxmlformats-officedocument.presentationml.slideLayout+xml"/>
  <Override PartName="/ppt/slideLayouts/slideLayout2527.xml" ContentType="application/vnd.openxmlformats-officedocument.presentationml.slideLayout+xml"/>
  <Override PartName="/ppt/slideLayouts/slideLayout2528.xml" ContentType="application/vnd.openxmlformats-officedocument.presentationml.slideLayout+xml"/>
  <Override PartName="/ppt/slideLayouts/slideLayout2529.xml" ContentType="application/vnd.openxmlformats-officedocument.presentationml.slideLayout+xml"/>
  <Override PartName="/ppt/slideLayouts/slideLayout2530.xml" ContentType="application/vnd.openxmlformats-officedocument.presentationml.slideLayout+xml"/>
  <Override PartName="/ppt/slideLayouts/slideLayout2531.xml" ContentType="application/vnd.openxmlformats-officedocument.presentationml.slideLayout+xml"/>
  <Override PartName="/ppt/slideLayouts/slideLayout2532.xml" ContentType="application/vnd.openxmlformats-officedocument.presentationml.slideLayout+xml"/>
  <Override PartName="/ppt/slideLayouts/slideLayout2533.xml" ContentType="application/vnd.openxmlformats-officedocument.presentationml.slideLayout+xml"/>
  <Override PartName="/ppt/slideLayouts/slideLayout2534.xml" ContentType="application/vnd.openxmlformats-officedocument.presentationml.slideLayout+xml"/>
  <Override PartName="/ppt/slideLayouts/slideLayout2535.xml" ContentType="application/vnd.openxmlformats-officedocument.presentationml.slideLayout+xml"/>
  <Override PartName="/ppt/slideLayouts/slideLayout2536.xml" ContentType="application/vnd.openxmlformats-officedocument.presentationml.slideLayout+xml"/>
  <Override PartName="/ppt/slideLayouts/slideLayout2537.xml" ContentType="application/vnd.openxmlformats-officedocument.presentationml.slideLayout+xml"/>
  <Override PartName="/ppt/slideLayouts/slideLayout2538.xml" ContentType="application/vnd.openxmlformats-officedocument.presentationml.slideLayout+xml"/>
  <Override PartName="/ppt/slideLayouts/slideLayout2539.xml" ContentType="application/vnd.openxmlformats-officedocument.presentationml.slideLayout+xml"/>
  <Override PartName="/ppt/slideLayouts/slideLayout2540.xml" ContentType="application/vnd.openxmlformats-officedocument.presentationml.slideLayout+xml"/>
  <Override PartName="/ppt/slideLayouts/slideLayout2541.xml" ContentType="application/vnd.openxmlformats-officedocument.presentationml.slideLayout+xml"/>
  <Override PartName="/ppt/slideLayouts/slideLayout2542.xml" ContentType="application/vnd.openxmlformats-officedocument.presentationml.slideLayout+xml"/>
  <Override PartName="/ppt/slideLayouts/slideLayout2543.xml" ContentType="application/vnd.openxmlformats-officedocument.presentationml.slideLayout+xml"/>
  <Override PartName="/ppt/slideLayouts/slideLayout2544.xml" ContentType="application/vnd.openxmlformats-officedocument.presentationml.slideLayout+xml"/>
  <Override PartName="/ppt/slideLayouts/slideLayout2545.xml" ContentType="application/vnd.openxmlformats-officedocument.presentationml.slideLayout+xml"/>
  <Override PartName="/ppt/slideLayouts/slideLayout2546.xml" ContentType="application/vnd.openxmlformats-officedocument.presentationml.slideLayout+xml"/>
  <Override PartName="/ppt/slideLayouts/slideLayout2547.xml" ContentType="application/vnd.openxmlformats-officedocument.presentationml.slideLayout+xml"/>
  <Override PartName="/ppt/slideLayouts/slideLayout2548.xml" ContentType="application/vnd.openxmlformats-officedocument.presentationml.slideLayout+xml"/>
  <Override PartName="/ppt/slideLayouts/slideLayout2549.xml" ContentType="application/vnd.openxmlformats-officedocument.presentationml.slideLayout+xml"/>
  <Override PartName="/ppt/slideLayouts/slideLayout2550.xml" ContentType="application/vnd.openxmlformats-officedocument.presentationml.slideLayout+xml"/>
  <Override PartName="/ppt/slideLayouts/slideLayout2551.xml" ContentType="application/vnd.openxmlformats-officedocument.presentationml.slideLayout+xml"/>
  <Override PartName="/ppt/slideLayouts/slideLayout2552.xml" ContentType="application/vnd.openxmlformats-officedocument.presentationml.slideLayout+xml"/>
  <Override PartName="/ppt/slideLayouts/slideLayout2553.xml" ContentType="application/vnd.openxmlformats-officedocument.presentationml.slideLayout+xml"/>
  <Override PartName="/ppt/slideLayouts/slideLayout2554.xml" ContentType="application/vnd.openxmlformats-officedocument.presentationml.slideLayout+xml"/>
  <Override PartName="/ppt/slideLayouts/slideLayout2555.xml" ContentType="application/vnd.openxmlformats-officedocument.presentationml.slideLayout+xml"/>
  <Override PartName="/ppt/slideLayouts/slideLayout2556.xml" ContentType="application/vnd.openxmlformats-officedocument.presentationml.slideLayout+xml"/>
  <Override PartName="/ppt/slideLayouts/slideLayout2557.xml" ContentType="application/vnd.openxmlformats-officedocument.presentationml.slideLayout+xml"/>
  <Override PartName="/ppt/slideLayouts/slideLayout2558.xml" ContentType="application/vnd.openxmlformats-officedocument.presentationml.slideLayout+xml"/>
  <Override PartName="/ppt/slideLayouts/slideLayout2559.xml" ContentType="application/vnd.openxmlformats-officedocument.presentationml.slideLayout+xml"/>
  <Override PartName="/ppt/slideLayouts/slideLayout2560.xml" ContentType="application/vnd.openxmlformats-officedocument.presentationml.slideLayout+xml"/>
  <Override PartName="/ppt/slideLayouts/slideLayout2561.xml" ContentType="application/vnd.openxmlformats-officedocument.presentationml.slideLayout+xml"/>
  <Override PartName="/ppt/slideLayouts/slideLayout2562.xml" ContentType="application/vnd.openxmlformats-officedocument.presentationml.slideLayout+xml"/>
  <Override PartName="/ppt/slideLayouts/slideLayout2563.xml" ContentType="application/vnd.openxmlformats-officedocument.presentationml.slideLayout+xml"/>
  <Override PartName="/ppt/slideLayouts/slideLayout2564.xml" ContentType="application/vnd.openxmlformats-officedocument.presentationml.slideLayout+xml"/>
  <Override PartName="/ppt/slideLayouts/slideLayout2565.xml" ContentType="application/vnd.openxmlformats-officedocument.presentationml.slideLayout+xml"/>
  <Override PartName="/ppt/slideLayouts/slideLayout2566.xml" ContentType="application/vnd.openxmlformats-officedocument.presentationml.slideLayout+xml"/>
  <Override PartName="/ppt/slideLayouts/slideLayout2567.xml" ContentType="application/vnd.openxmlformats-officedocument.presentationml.slideLayout+xml"/>
  <Override PartName="/ppt/slideLayouts/slideLayout2568.xml" ContentType="application/vnd.openxmlformats-officedocument.presentationml.slideLayout+xml"/>
  <Override PartName="/ppt/slideLayouts/slideLayout2569.xml" ContentType="application/vnd.openxmlformats-officedocument.presentationml.slideLayout+xml"/>
  <Override PartName="/ppt/slideLayouts/slideLayout2570.xml" ContentType="application/vnd.openxmlformats-officedocument.presentationml.slideLayout+xml"/>
  <Override PartName="/ppt/slideLayouts/slideLayout2571.xml" ContentType="application/vnd.openxmlformats-officedocument.presentationml.slideLayout+xml"/>
  <Override PartName="/ppt/slideLayouts/slideLayout2572.xml" ContentType="application/vnd.openxmlformats-officedocument.presentationml.slideLayout+xml"/>
  <Override PartName="/ppt/slideLayouts/slideLayout2573.xml" ContentType="application/vnd.openxmlformats-officedocument.presentationml.slideLayout+xml"/>
  <Override PartName="/ppt/slideLayouts/slideLayout2574.xml" ContentType="application/vnd.openxmlformats-officedocument.presentationml.slideLayout+xml"/>
  <Override PartName="/ppt/slideLayouts/slideLayout2575.xml" ContentType="application/vnd.openxmlformats-officedocument.presentationml.slideLayout+xml"/>
  <Override PartName="/ppt/slideLayouts/slideLayout2576.xml" ContentType="application/vnd.openxmlformats-officedocument.presentationml.slideLayout+xml"/>
  <Override PartName="/ppt/slideLayouts/slideLayout2577.xml" ContentType="application/vnd.openxmlformats-officedocument.presentationml.slideLayout+xml"/>
  <Override PartName="/ppt/slideLayouts/slideLayout2578.xml" ContentType="application/vnd.openxmlformats-officedocument.presentationml.slideLayout+xml"/>
  <Override PartName="/ppt/slideLayouts/slideLayout2579.xml" ContentType="application/vnd.openxmlformats-officedocument.presentationml.slideLayout+xml"/>
  <Override PartName="/ppt/slideLayouts/slideLayout2580.xml" ContentType="application/vnd.openxmlformats-officedocument.presentationml.slideLayout+xml"/>
  <Override PartName="/ppt/slideLayouts/slideLayout2581.xml" ContentType="application/vnd.openxmlformats-officedocument.presentationml.slideLayout+xml"/>
  <Override PartName="/ppt/slideLayouts/slideLayout2582.xml" ContentType="application/vnd.openxmlformats-officedocument.presentationml.slideLayout+xml"/>
  <Override PartName="/ppt/slideLayouts/slideLayout2583.xml" ContentType="application/vnd.openxmlformats-officedocument.presentationml.slideLayout+xml"/>
  <Override PartName="/ppt/slideLayouts/slideLayout2584.xml" ContentType="application/vnd.openxmlformats-officedocument.presentationml.slideLayout+xml"/>
  <Override PartName="/ppt/slideLayouts/slideLayout2585.xml" ContentType="application/vnd.openxmlformats-officedocument.presentationml.slideLayout+xml"/>
  <Override PartName="/ppt/slideLayouts/slideLayout2586.xml" ContentType="application/vnd.openxmlformats-officedocument.presentationml.slideLayout+xml"/>
  <Override PartName="/ppt/slideLayouts/slideLayout2587.xml" ContentType="application/vnd.openxmlformats-officedocument.presentationml.slideLayout+xml"/>
  <Override PartName="/ppt/slideLayouts/slideLayout2588.xml" ContentType="application/vnd.openxmlformats-officedocument.presentationml.slideLayout+xml"/>
  <Override PartName="/ppt/slideLayouts/slideLayout2589.xml" ContentType="application/vnd.openxmlformats-officedocument.presentationml.slideLayout+xml"/>
  <Override PartName="/ppt/slideLayouts/slideLayout2590.xml" ContentType="application/vnd.openxmlformats-officedocument.presentationml.slideLayout+xml"/>
  <Override PartName="/ppt/slideLayouts/slideLayout2591.xml" ContentType="application/vnd.openxmlformats-officedocument.presentationml.slideLayout+xml"/>
  <Override PartName="/ppt/slideLayouts/slideLayout2592.xml" ContentType="application/vnd.openxmlformats-officedocument.presentationml.slideLayout+xml"/>
  <Override PartName="/ppt/slideLayouts/slideLayout2593.xml" ContentType="application/vnd.openxmlformats-officedocument.presentationml.slideLayout+xml"/>
  <Override PartName="/ppt/slideLayouts/slideLayout2594.xml" ContentType="application/vnd.openxmlformats-officedocument.presentationml.slideLayout+xml"/>
  <Override PartName="/ppt/slideLayouts/slideLayout2595.xml" ContentType="application/vnd.openxmlformats-officedocument.presentationml.slideLayout+xml"/>
  <Override PartName="/ppt/slideLayouts/slideLayout2596.xml" ContentType="application/vnd.openxmlformats-officedocument.presentationml.slideLayout+xml"/>
  <Override PartName="/ppt/slideLayouts/slideLayout2597.xml" ContentType="application/vnd.openxmlformats-officedocument.presentationml.slideLayout+xml"/>
  <Override PartName="/ppt/slideLayouts/slideLayout2598.xml" ContentType="application/vnd.openxmlformats-officedocument.presentationml.slideLayout+xml"/>
  <Override PartName="/ppt/slideLayouts/slideLayout2599.xml" ContentType="application/vnd.openxmlformats-officedocument.presentationml.slideLayout+xml"/>
  <Override PartName="/ppt/slideLayouts/slideLayout2600.xml" ContentType="application/vnd.openxmlformats-officedocument.presentationml.slideLayout+xml"/>
  <Override PartName="/ppt/slideLayouts/slideLayout2601.xml" ContentType="application/vnd.openxmlformats-officedocument.presentationml.slideLayout+xml"/>
  <Override PartName="/ppt/slideLayouts/slideLayout2602.xml" ContentType="application/vnd.openxmlformats-officedocument.presentationml.slideLayout+xml"/>
  <Override PartName="/ppt/slideLayouts/slideLayout2603.xml" ContentType="application/vnd.openxmlformats-officedocument.presentationml.slideLayout+xml"/>
  <Override PartName="/ppt/slideLayouts/slideLayout2604.xml" ContentType="application/vnd.openxmlformats-officedocument.presentationml.slideLayout+xml"/>
  <Override PartName="/ppt/slideLayouts/slideLayout2605.xml" ContentType="application/vnd.openxmlformats-officedocument.presentationml.slideLayout+xml"/>
  <Override PartName="/ppt/slideLayouts/slideLayout2606.xml" ContentType="application/vnd.openxmlformats-officedocument.presentationml.slideLayout+xml"/>
  <Override PartName="/ppt/slideLayouts/slideLayout2607.xml" ContentType="application/vnd.openxmlformats-officedocument.presentationml.slideLayout+xml"/>
  <Override PartName="/ppt/slideLayouts/slideLayout2608.xml" ContentType="application/vnd.openxmlformats-officedocument.presentationml.slideLayout+xml"/>
  <Override PartName="/ppt/slideLayouts/slideLayout2609.xml" ContentType="application/vnd.openxmlformats-officedocument.presentationml.slideLayout+xml"/>
  <Override PartName="/ppt/slideLayouts/slideLayout2610.xml" ContentType="application/vnd.openxmlformats-officedocument.presentationml.slideLayout+xml"/>
  <Override PartName="/ppt/slideLayouts/slideLayout2611.xml" ContentType="application/vnd.openxmlformats-officedocument.presentationml.slideLayout+xml"/>
  <Override PartName="/ppt/slideLayouts/slideLayout2612.xml" ContentType="application/vnd.openxmlformats-officedocument.presentationml.slideLayout+xml"/>
  <Override PartName="/ppt/slideLayouts/slideLayout2613.xml" ContentType="application/vnd.openxmlformats-officedocument.presentationml.slideLayout+xml"/>
  <Override PartName="/ppt/slideLayouts/slideLayout2614.xml" ContentType="application/vnd.openxmlformats-officedocument.presentationml.slideLayout+xml"/>
  <Override PartName="/ppt/slideLayouts/slideLayout2615.xml" ContentType="application/vnd.openxmlformats-officedocument.presentationml.slideLayout+xml"/>
  <Override PartName="/ppt/slideLayouts/slideLayout2616.xml" ContentType="application/vnd.openxmlformats-officedocument.presentationml.slideLayout+xml"/>
  <Override PartName="/ppt/slideLayouts/slideLayout2617.xml" ContentType="application/vnd.openxmlformats-officedocument.presentationml.slideLayout+xml"/>
  <Override PartName="/ppt/slideLayouts/slideLayout2618.xml" ContentType="application/vnd.openxmlformats-officedocument.presentationml.slideLayout+xml"/>
  <Override PartName="/ppt/slideLayouts/slideLayout2619.xml" ContentType="application/vnd.openxmlformats-officedocument.presentationml.slideLayout+xml"/>
  <Override PartName="/ppt/slideLayouts/slideLayout2620.xml" ContentType="application/vnd.openxmlformats-officedocument.presentationml.slideLayout+xml"/>
  <Override PartName="/ppt/slideLayouts/slideLayout2621.xml" ContentType="application/vnd.openxmlformats-officedocument.presentationml.slideLayout+xml"/>
  <Override PartName="/ppt/slideLayouts/slideLayout2622.xml" ContentType="application/vnd.openxmlformats-officedocument.presentationml.slideLayout+xml"/>
  <Override PartName="/ppt/slideLayouts/slideLayout2623.xml" ContentType="application/vnd.openxmlformats-officedocument.presentationml.slideLayout+xml"/>
  <Override PartName="/ppt/slideLayouts/slideLayout2624.xml" ContentType="application/vnd.openxmlformats-officedocument.presentationml.slideLayout+xml"/>
  <Override PartName="/ppt/slideLayouts/slideLayout2625.xml" ContentType="application/vnd.openxmlformats-officedocument.presentationml.slideLayout+xml"/>
  <Override PartName="/ppt/slideLayouts/slideLayout2626.xml" ContentType="application/vnd.openxmlformats-officedocument.presentationml.slideLayout+xml"/>
  <Override PartName="/ppt/slideLayouts/slideLayout2627.xml" ContentType="application/vnd.openxmlformats-officedocument.presentationml.slideLayout+xml"/>
  <Override PartName="/ppt/slideLayouts/slideLayout2628.xml" ContentType="application/vnd.openxmlformats-officedocument.presentationml.slideLayout+xml"/>
  <Override PartName="/ppt/slideLayouts/slideLayout2629.xml" ContentType="application/vnd.openxmlformats-officedocument.presentationml.slideLayout+xml"/>
  <Override PartName="/ppt/slideLayouts/slideLayout2630.xml" ContentType="application/vnd.openxmlformats-officedocument.presentationml.slideLayout+xml"/>
  <Override PartName="/ppt/slideLayouts/slideLayout2631.xml" ContentType="application/vnd.openxmlformats-officedocument.presentationml.slideLayout+xml"/>
  <Override PartName="/ppt/slideLayouts/slideLayout2632.xml" ContentType="application/vnd.openxmlformats-officedocument.presentationml.slideLayout+xml"/>
  <Override PartName="/ppt/slideLayouts/slideLayout2633.xml" ContentType="application/vnd.openxmlformats-officedocument.presentationml.slideLayout+xml"/>
  <Override PartName="/ppt/slideLayouts/slideLayout2634.xml" ContentType="application/vnd.openxmlformats-officedocument.presentationml.slideLayout+xml"/>
  <Override PartName="/ppt/slideLayouts/slideLayout2635.xml" ContentType="application/vnd.openxmlformats-officedocument.presentationml.slideLayout+xml"/>
  <Override PartName="/ppt/slideLayouts/slideLayout2636.xml" ContentType="application/vnd.openxmlformats-officedocument.presentationml.slideLayout+xml"/>
  <Override PartName="/ppt/slideLayouts/slideLayout2637.xml" ContentType="application/vnd.openxmlformats-officedocument.presentationml.slideLayout+xml"/>
  <Override PartName="/ppt/slideLayouts/slideLayout2638.xml" ContentType="application/vnd.openxmlformats-officedocument.presentationml.slideLayout+xml"/>
  <Override PartName="/ppt/slideLayouts/slideLayout2639.xml" ContentType="application/vnd.openxmlformats-officedocument.presentationml.slideLayout+xml"/>
  <Override PartName="/ppt/slideLayouts/slideLayout2640.xml" ContentType="application/vnd.openxmlformats-officedocument.presentationml.slideLayout+xml"/>
  <Override PartName="/ppt/slideLayouts/slideLayout2641.xml" ContentType="application/vnd.openxmlformats-officedocument.presentationml.slideLayout+xml"/>
  <Override PartName="/ppt/slideLayouts/slideLayout2642.xml" ContentType="application/vnd.openxmlformats-officedocument.presentationml.slideLayout+xml"/>
  <Override PartName="/ppt/slideLayouts/slideLayout2643.xml" ContentType="application/vnd.openxmlformats-officedocument.presentationml.slideLayout+xml"/>
  <Override PartName="/ppt/slideLayouts/slideLayout2644.xml" ContentType="application/vnd.openxmlformats-officedocument.presentationml.slideLayout+xml"/>
  <Override PartName="/ppt/slideLayouts/slideLayout2645.xml" ContentType="application/vnd.openxmlformats-officedocument.presentationml.slideLayout+xml"/>
  <Override PartName="/ppt/slideLayouts/slideLayout2646.xml" ContentType="application/vnd.openxmlformats-officedocument.presentationml.slideLayout+xml"/>
  <Override PartName="/ppt/slideLayouts/slideLayout2647.xml" ContentType="application/vnd.openxmlformats-officedocument.presentationml.slideLayout+xml"/>
  <Override PartName="/ppt/slideLayouts/slideLayout2648.xml" ContentType="application/vnd.openxmlformats-officedocument.presentationml.slideLayout+xml"/>
  <Override PartName="/ppt/slideLayouts/slideLayout2649.xml" ContentType="application/vnd.openxmlformats-officedocument.presentationml.slideLayout+xml"/>
  <Override PartName="/ppt/slideLayouts/slideLayout2650.xml" ContentType="application/vnd.openxmlformats-officedocument.presentationml.slideLayout+xml"/>
  <Override PartName="/ppt/slideLayouts/slideLayout2651.xml" ContentType="application/vnd.openxmlformats-officedocument.presentationml.slideLayout+xml"/>
  <Override PartName="/ppt/slideLayouts/slideLayout2652.xml" ContentType="application/vnd.openxmlformats-officedocument.presentationml.slideLayout+xml"/>
  <Override PartName="/ppt/slideLayouts/slideLayout2653.xml" ContentType="application/vnd.openxmlformats-officedocument.presentationml.slideLayout+xml"/>
  <Override PartName="/ppt/slideLayouts/slideLayout2654.xml" ContentType="application/vnd.openxmlformats-officedocument.presentationml.slideLayout+xml"/>
  <Override PartName="/ppt/slideLayouts/slideLayout2655.xml" ContentType="application/vnd.openxmlformats-officedocument.presentationml.slideLayout+xml"/>
  <Override PartName="/ppt/slideLayouts/slideLayout2656.xml" ContentType="application/vnd.openxmlformats-officedocument.presentationml.slideLayout+xml"/>
  <Override PartName="/ppt/slideLayouts/slideLayout2657.xml" ContentType="application/vnd.openxmlformats-officedocument.presentationml.slideLayout+xml"/>
  <Override PartName="/ppt/slideLayouts/slideLayout2658.xml" ContentType="application/vnd.openxmlformats-officedocument.presentationml.slideLayout+xml"/>
  <Override PartName="/ppt/slideLayouts/slideLayout2659.xml" ContentType="application/vnd.openxmlformats-officedocument.presentationml.slideLayout+xml"/>
  <Override PartName="/ppt/slideLayouts/slideLayout2660.xml" ContentType="application/vnd.openxmlformats-officedocument.presentationml.slideLayout+xml"/>
  <Override PartName="/ppt/slideLayouts/slideLayout2661.xml" ContentType="application/vnd.openxmlformats-officedocument.presentationml.slideLayout+xml"/>
  <Override PartName="/ppt/slideLayouts/slideLayout2662.xml" ContentType="application/vnd.openxmlformats-officedocument.presentationml.slideLayout+xml"/>
  <Override PartName="/ppt/slideLayouts/slideLayout2663.xml" ContentType="application/vnd.openxmlformats-officedocument.presentationml.slideLayout+xml"/>
  <Override PartName="/ppt/slideLayouts/slideLayout2664.xml" ContentType="application/vnd.openxmlformats-officedocument.presentationml.slideLayout+xml"/>
  <Override PartName="/ppt/slideLayouts/slideLayout2665.xml" ContentType="application/vnd.openxmlformats-officedocument.presentationml.slideLayout+xml"/>
  <Override PartName="/ppt/slideLayouts/slideLayout2666.xml" ContentType="application/vnd.openxmlformats-officedocument.presentationml.slideLayout+xml"/>
  <Override PartName="/ppt/slideLayouts/slideLayout2667.xml" ContentType="application/vnd.openxmlformats-officedocument.presentationml.slideLayout+xml"/>
  <Override PartName="/ppt/slideLayouts/slideLayout2668.xml" ContentType="application/vnd.openxmlformats-officedocument.presentationml.slideLayout+xml"/>
  <Override PartName="/ppt/slideLayouts/slideLayout2669.xml" ContentType="application/vnd.openxmlformats-officedocument.presentationml.slideLayout+xml"/>
  <Override PartName="/ppt/slideLayouts/slideLayout2670.xml" ContentType="application/vnd.openxmlformats-officedocument.presentationml.slideLayout+xml"/>
  <Override PartName="/ppt/slideLayouts/slideLayout2671.xml" ContentType="application/vnd.openxmlformats-officedocument.presentationml.slideLayout+xml"/>
  <Override PartName="/ppt/slideLayouts/slideLayout2672.xml" ContentType="application/vnd.openxmlformats-officedocument.presentationml.slideLayout+xml"/>
  <Override PartName="/ppt/slideLayouts/slideLayout2673.xml" ContentType="application/vnd.openxmlformats-officedocument.presentationml.slideLayout+xml"/>
  <Override PartName="/ppt/slideLayouts/slideLayout2674.xml" ContentType="application/vnd.openxmlformats-officedocument.presentationml.slideLayout+xml"/>
  <Override PartName="/ppt/slideLayouts/slideLayout2675.xml" ContentType="application/vnd.openxmlformats-officedocument.presentationml.slideLayout+xml"/>
  <Override PartName="/ppt/slideLayouts/slideLayout2676.xml" ContentType="application/vnd.openxmlformats-officedocument.presentationml.slideLayout+xml"/>
  <Override PartName="/ppt/slideLayouts/slideLayout2677.xml" ContentType="application/vnd.openxmlformats-officedocument.presentationml.slideLayout+xml"/>
  <Override PartName="/ppt/slideLayouts/slideLayout2678.xml" ContentType="application/vnd.openxmlformats-officedocument.presentationml.slideLayout+xml"/>
  <Override PartName="/ppt/slideLayouts/slideLayout2679.xml" ContentType="application/vnd.openxmlformats-officedocument.presentationml.slideLayout+xml"/>
  <Override PartName="/ppt/slideLayouts/slideLayout2680.xml" ContentType="application/vnd.openxmlformats-officedocument.presentationml.slideLayout+xml"/>
  <Override PartName="/ppt/slideLayouts/slideLayout2681.xml" ContentType="application/vnd.openxmlformats-officedocument.presentationml.slideLayout+xml"/>
  <Override PartName="/ppt/slideLayouts/slideLayout2682.xml" ContentType="application/vnd.openxmlformats-officedocument.presentationml.slideLayout+xml"/>
  <Override PartName="/ppt/slideLayouts/slideLayout2683.xml" ContentType="application/vnd.openxmlformats-officedocument.presentationml.slideLayout+xml"/>
  <Override PartName="/ppt/slideLayouts/slideLayout2684.xml" ContentType="application/vnd.openxmlformats-officedocument.presentationml.slideLayout+xml"/>
  <Override PartName="/ppt/slideLayouts/slideLayout2685.xml" ContentType="application/vnd.openxmlformats-officedocument.presentationml.slideLayout+xml"/>
  <Override PartName="/ppt/slideLayouts/slideLayout2686.xml" ContentType="application/vnd.openxmlformats-officedocument.presentationml.slideLayout+xml"/>
  <Override PartName="/ppt/slideLayouts/slideLayout2687.xml" ContentType="application/vnd.openxmlformats-officedocument.presentationml.slideLayout+xml"/>
  <Override PartName="/ppt/slideLayouts/slideLayout2688.xml" ContentType="application/vnd.openxmlformats-officedocument.presentationml.slideLayout+xml"/>
  <Override PartName="/ppt/slideLayouts/slideLayout2689.xml" ContentType="application/vnd.openxmlformats-officedocument.presentationml.slideLayout+xml"/>
  <Override PartName="/ppt/slideLayouts/slideLayout2690.xml" ContentType="application/vnd.openxmlformats-officedocument.presentationml.slideLayout+xml"/>
  <Override PartName="/ppt/slideLayouts/slideLayout2691.xml" ContentType="application/vnd.openxmlformats-officedocument.presentationml.slideLayout+xml"/>
  <Override PartName="/ppt/slideLayouts/slideLayout2692.xml" ContentType="application/vnd.openxmlformats-officedocument.presentationml.slideLayout+xml"/>
  <Override PartName="/ppt/slideLayouts/slideLayout2693.xml" ContentType="application/vnd.openxmlformats-officedocument.presentationml.slideLayout+xml"/>
  <Override PartName="/ppt/slideLayouts/slideLayout2694.xml" ContentType="application/vnd.openxmlformats-officedocument.presentationml.slideLayout+xml"/>
  <Override PartName="/ppt/theme/theme17.xml" ContentType="application/vnd.openxmlformats-officedocument.theme+xml"/>
  <Override PartName="/ppt/slideLayouts/slideLayout2695.xml" ContentType="application/vnd.openxmlformats-officedocument.presentationml.slideLayout+xml"/>
  <Override PartName="/ppt/slideLayouts/slideLayout2696.xml" ContentType="application/vnd.openxmlformats-officedocument.presentationml.slideLayout+xml"/>
  <Override PartName="/ppt/slideLayouts/slideLayout2697.xml" ContentType="application/vnd.openxmlformats-officedocument.presentationml.slideLayout+xml"/>
  <Override PartName="/ppt/slideLayouts/slideLayout2698.xml" ContentType="application/vnd.openxmlformats-officedocument.presentationml.slideLayout+xml"/>
  <Override PartName="/ppt/slideLayouts/slideLayout2699.xml" ContentType="application/vnd.openxmlformats-officedocument.presentationml.slideLayout+xml"/>
  <Override PartName="/ppt/slideLayouts/slideLayout2700.xml" ContentType="application/vnd.openxmlformats-officedocument.presentationml.slideLayout+xml"/>
  <Override PartName="/ppt/slideLayouts/slideLayout2701.xml" ContentType="application/vnd.openxmlformats-officedocument.presentationml.slideLayout+xml"/>
  <Override PartName="/ppt/slideLayouts/slideLayout2702.xml" ContentType="application/vnd.openxmlformats-officedocument.presentationml.slideLayout+xml"/>
  <Override PartName="/ppt/slideLayouts/slideLayout2703.xml" ContentType="application/vnd.openxmlformats-officedocument.presentationml.slideLayout+xml"/>
  <Override PartName="/ppt/slideLayouts/slideLayout2704.xml" ContentType="application/vnd.openxmlformats-officedocument.presentationml.slideLayout+xml"/>
  <Override PartName="/ppt/slideLayouts/slideLayout2705.xml" ContentType="application/vnd.openxmlformats-officedocument.presentationml.slideLayout+xml"/>
  <Override PartName="/ppt/slideLayouts/slideLayout2706.xml" ContentType="application/vnd.openxmlformats-officedocument.presentationml.slideLayout+xml"/>
  <Override PartName="/ppt/slideLayouts/slideLayout2707.xml" ContentType="application/vnd.openxmlformats-officedocument.presentationml.slideLayout+xml"/>
  <Override PartName="/ppt/slideLayouts/slideLayout2708.xml" ContentType="application/vnd.openxmlformats-officedocument.presentationml.slideLayout+xml"/>
  <Override PartName="/ppt/slideLayouts/slideLayout2709.xml" ContentType="application/vnd.openxmlformats-officedocument.presentationml.slideLayout+xml"/>
  <Override PartName="/ppt/slideLayouts/slideLayout2710.xml" ContentType="application/vnd.openxmlformats-officedocument.presentationml.slideLayout+xml"/>
  <Override PartName="/ppt/slideLayouts/slideLayout2711.xml" ContentType="application/vnd.openxmlformats-officedocument.presentationml.slideLayout+xml"/>
  <Override PartName="/ppt/slideLayouts/slideLayout2712.xml" ContentType="application/vnd.openxmlformats-officedocument.presentationml.slideLayout+xml"/>
  <Override PartName="/ppt/slideLayouts/slideLayout2713.xml" ContentType="application/vnd.openxmlformats-officedocument.presentationml.slideLayout+xml"/>
  <Override PartName="/ppt/slideLayouts/slideLayout2714.xml" ContentType="application/vnd.openxmlformats-officedocument.presentationml.slideLayout+xml"/>
  <Override PartName="/ppt/slideLayouts/slideLayout2715.xml" ContentType="application/vnd.openxmlformats-officedocument.presentationml.slideLayout+xml"/>
  <Override PartName="/ppt/slideLayouts/slideLayout2716.xml" ContentType="application/vnd.openxmlformats-officedocument.presentationml.slideLayout+xml"/>
  <Override PartName="/ppt/slideLayouts/slideLayout2717.xml" ContentType="application/vnd.openxmlformats-officedocument.presentationml.slideLayout+xml"/>
  <Override PartName="/ppt/slideLayouts/slideLayout2718.xml" ContentType="application/vnd.openxmlformats-officedocument.presentationml.slideLayout+xml"/>
  <Override PartName="/ppt/slideLayouts/slideLayout2719.xml" ContentType="application/vnd.openxmlformats-officedocument.presentationml.slideLayout+xml"/>
  <Override PartName="/ppt/slideLayouts/slideLayout2720.xml" ContentType="application/vnd.openxmlformats-officedocument.presentationml.slideLayout+xml"/>
  <Override PartName="/ppt/slideLayouts/slideLayout2721.xml" ContentType="application/vnd.openxmlformats-officedocument.presentationml.slideLayout+xml"/>
  <Override PartName="/ppt/slideLayouts/slideLayout2722.xml" ContentType="application/vnd.openxmlformats-officedocument.presentationml.slideLayout+xml"/>
  <Override PartName="/ppt/slideLayouts/slideLayout2723.xml" ContentType="application/vnd.openxmlformats-officedocument.presentationml.slideLayout+xml"/>
  <Override PartName="/ppt/slideLayouts/slideLayout2724.xml" ContentType="application/vnd.openxmlformats-officedocument.presentationml.slideLayout+xml"/>
  <Override PartName="/ppt/slideLayouts/slideLayout2725.xml" ContentType="application/vnd.openxmlformats-officedocument.presentationml.slideLayout+xml"/>
  <Override PartName="/ppt/slideLayouts/slideLayout2726.xml" ContentType="application/vnd.openxmlformats-officedocument.presentationml.slideLayout+xml"/>
  <Override PartName="/ppt/slideLayouts/slideLayout2727.xml" ContentType="application/vnd.openxmlformats-officedocument.presentationml.slideLayout+xml"/>
  <Override PartName="/ppt/slideLayouts/slideLayout2728.xml" ContentType="application/vnd.openxmlformats-officedocument.presentationml.slideLayout+xml"/>
  <Override PartName="/ppt/slideLayouts/slideLayout2729.xml" ContentType="application/vnd.openxmlformats-officedocument.presentationml.slideLayout+xml"/>
  <Override PartName="/ppt/slideLayouts/slideLayout2730.xml" ContentType="application/vnd.openxmlformats-officedocument.presentationml.slideLayout+xml"/>
  <Override PartName="/ppt/slideLayouts/slideLayout2731.xml" ContentType="application/vnd.openxmlformats-officedocument.presentationml.slideLayout+xml"/>
  <Override PartName="/ppt/slideLayouts/slideLayout2732.xml" ContentType="application/vnd.openxmlformats-officedocument.presentationml.slideLayout+xml"/>
  <Override PartName="/ppt/slideLayouts/slideLayout2733.xml" ContentType="application/vnd.openxmlformats-officedocument.presentationml.slideLayout+xml"/>
  <Override PartName="/ppt/slideLayouts/slideLayout2734.xml" ContentType="application/vnd.openxmlformats-officedocument.presentationml.slideLayout+xml"/>
  <Override PartName="/ppt/slideLayouts/slideLayout2735.xml" ContentType="application/vnd.openxmlformats-officedocument.presentationml.slideLayout+xml"/>
  <Override PartName="/ppt/slideLayouts/slideLayout2736.xml" ContentType="application/vnd.openxmlformats-officedocument.presentationml.slideLayout+xml"/>
  <Override PartName="/ppt/slideLayouts/slideLayout2737.xml" ContentType="application/vnd.openxmlformats-officedocument.presentationml.slideLayout+xml"/>
  <Override PartName="/ppt/slideLayouts/slideLayout2738.xml" ContentType="application/vnd.openxmlformats-officedocument.presentationml.slideLayout+xml"/>
  <Override PartName="/ppt/slideLayouts/slideLayout2739.xml" ContentType="application/vnd.openxmlformats-officedocument.presentationml.slideLayout+xml"/>
  <Override PartName="/ppt/slideLayouts/slideLayout2740.xml" ContentType="application/vnd.openxmlformats-officedocument.presentationml.slideLayout+xml"/>
  <Override PartName="/ppt/slideLayouts/slideLayout2741.xml" ContentType="application/vnd.openxmlformats-officedocument.presentationml.slideLayout+xml"/>
  <Override PartName="/ppt/slideLayouts/slideLayout2742.xml" ContentType="application/vnd.openxmlformats-officedocument.presentationml.slideLayout+xml"/>
  <Override PartName="/ppt/slideLayouts/slideLayout2743.xml" ContentType="application/vnd.openxmlformats-officedocument.presentationml.slideLayout+xml"/>
  <Override PartName="/ppt/slideLayouts/slideLayout2744.xml" ContentType="application/vnd.openxmlformats-officedocument.presentationml.slideLayout+xml"/>
  <Override PartName="/ppt/slideLayouts/slideLayout2745.xml" ContentType="application/vnd.openxmlformats-officedocument.presentationml.slideLayout+xml"/>
  <Override PartName="/ppt/slideLayouts/slideLayout2746.xml" ContentType="application/vnd.openxmlformats-officedocument.presentationml.slideLayout+xml"/>
  <Override PartName="/ppt/slideLayouts/slideLayout2747.xml" ContentType="application/vnd.openxmlformats-officedocument.presentationml.slideLayout+xml"/>
  <Override PartName="/ppt/slideLayouts/slideLayout2748.xml" ContentType="application/vnd.openxmlformats-officedocument.presentationml.slideLayout+xml"/>
  <Override PartName="/ppt/slideLayouts/slideLayout2749.xml" ContentType="application/vnd.openxmlformats-officedocument.presentationml.slideLayout+xml"/>
  <Override PartName="/ppt/slideLayouts/slideLayout2750.xml" ContentType="application/vnd.openxmlformats-officedocument.presentationml.slideLayout+xml"/>
  <Override PartName="/ppt/slideLayouts/slideLayout2751.xml" ContentType="application/vnd.openxmlformats-officedocument.presentationml.slideLayout+xml"/>
  <Override PartName="/ppt/slideLayouts/slideLayout2752.xml" ContentType="application/vnd.openxmlformats-officedocument.presentationml.slideLayout+xml"/>
  <Override PartName="/ppt/slideLayouts/slideLayout2753.xml" ContentType="application/vnd.openxmlformats-officedocument.presentationml.slideLayout+xml"/>
  <Override PartName="/ppt/slideLayouts/slideLayout2754.xml" ContentType="application/vnd.openxmlformats-officedocument.presentationml.slideLayout+xml"/>
  <Override PartName="/ppt/slideLayouts/slideLayout2755.xml" ContentType="application/vnd.openxmlformats-officedocument.presentationml.slideLayout+xml"/>
  <Override PartName="/ppt/slideLayouts/slideLayout2756.xml" ContentType="application/vnd.openxmlformats-officedocument.presentationml.slideLayout+xml"/>
  <Override PartName="/ppt/slideLayouts/slideLayout2757.xml" ContentType="application/vnd.openxmlformats-officedocument.presentationml.slideLayout+xml"/>
  <Override PartName="/ppt/slideLayouts/slideLayout2758.xml" ContentType="application/vnd.openxmlformats-officedocument.presentationml.slideLayout+xml"/>
  <Override PartName="/ppt/slideLayouts/slideLayout2759.xml" ContentType="application/vnd.openxmlformats-officedocument.presentationml.slideLayout+xml"/>
  <Override PartName="/ppt/slideLayouts/slideLayout2760.xml" ContentType="application/vnd.openxmlformats-officedocument.presentationml.slideLayout+xml"/>
  <Override PartName="/ppt/slideLayouts/slideLayout2761.xml" ContentType="application/vnd.openxmlformats-officedocument.presentationml.slideLayout+xml"/>
  <Override PartName="/ppt/slideLayouts/slideLayout2762.xml" ContentType="application/vnd.openxmlformats-officedocument.presentationml.slideLayout+xml"/>
  <Override PartName="/ppt/slideLayouts/slideLayout2763.xml" ContentType="application/vnd.openxmlformats-officedocument.presentationml.slideLayout+xml"/>
  <Override PartName="/ppt/slideLayouts/slideLayout2764.xml" ContentType="application/vnd.openxmlformats-officedocument.presentationml.slideLayout+xml"/>
  <Override PartName="/ppt/slideLayouts/slideLayout2765.xml" ContentType="application/vnd.openxmlformats-officedocument.presentationml.slideLayout+xml"/>
  <Override PartName="/ppt/slideLayouts/slideLayout2766.xml" ContentType="application/vnd.openxmlformats-officedocument.presentationml.slideLayout+xml"/>
  <Override PartName="/ppt/slideLayouts/slideLayout2767.xml" ContentType="application/vnd.openxmlformats-officedocument.presentationml.slideLayout+xml"/>
  <Override PartName="/ppt/slideLayouts/slideLayout2768.xml" ContentType="application/vnd.openxmlformats-officedocument.presentationml.slideLayout+xml"/>
  <Override PartName="/ppt/slideLayouts/slideLayout2769.xml" ContentType="application/vnd.openxmlformats-officedocument.presentationml.slideLayout+xml"/>
  <Override PartName="/ppt/slideLayouts/slideLayout2770.xml" ContentType="application/vnd.openxmlformats-officedocument.presentationml.slideLayout+xml"/>
  <Override PartName="/ppt/slideLayouts/slideLayout2771.xml" ContentType="application/vnd.openxmlformats-officedocument.presentationml.slideLayout+xml"/>
  <Override PartName="/ppt/slideLayouts/slideLayout2772.xml" ContentType="application/vnd.openxmlformats-officedocument.presentationml.slideLayout+xml"/>
  <Override PartName="/ppt/slideLayouts/slideLayout2773.xml" ContentType="application/vnd.openxmlformats-officedocument.presentationml.slideLayout+xml"/>
  <Override PartName="/ppt/slideLayouts/slideLayout2774.xml" ContentType="application/vnd.openxmlformats-officedocument.presentationml.slideLayout+xml"/>
  <Override PartName="/ppt/slideLayouts/slideLayout2775.xml" ContentType="application/vnd.openxmlformats-officedocument.presentationml.slideLayout+xml"/>
  <Override PartName="/ppt/slideLayouts/slideLayout2776.xml" ContentType="application/vnd.openxmlformats-officedocument.presentationml.slideLayout+xml"/>
  <Override PartName="/ppt/slideLayouts/slideLayout2777.xml" ContentType="application/vnd.openxmlformats-officedocument.presentationml.slideLayout+xml"/>
  <Override PartName="/ppt/slideLayouts/slideLayout2778.xml" ContentType="application/vnd.openxmlformats-officedocument.presentationml.slideLayout+xml"/>
  <Override PartName="/ppt/slideLayouts/slideLayout2779.xml" ContentType="application/vnd.openxmlformats-officedocument.presentationml.slideLayout+xml"/>
  <Override PartName="/ppt/slideLayouts/slideLayout2780.xml" ContentType="application/vnd.openxmlformats-officedocument.presentationml.slideLayout+xml"/>
  <Override PartName="/ppt/slideLayouts/slideLayout2781.xml" ContentType="application/vnd.openxmlformats-officedocument.presentationml.slideLayout+xml"/>
  <Override PartName="/ppt/slideLayouts/slideLayout2782.xml" ContentType="application/vnd.openxmlformats-officedocument.presentationml.slideLayout+xml"/>
  <Override PartName="/ppt/slideLayouts/slideLayout2783.xml" ContentType="application/vnd.openxmlformats-officedocument.presentationml.slideLayout+xml"/>
  <Override PartName="/ppt/slideLayouts/slideLayout2784.xml" ContentType="application/vnd.openxmlformats-officedocument.presentationml.slideLayout+xml"/>
  <Override PartName="/ppt/slideLayouts/slideLayout2785.xml" ContentType="application/vnd.openxmlformats-officedocument.presentationml.slideLayout+xml"/>
  <Override PartName="/ppt/slideLayouts/slideLayout2786.xml" ContentType="application/vnd.openxmlformats-officedocument.presentationml.slideLayout+xml"/>
  <Override PartName="/ppt/slideLayouts/slideLayout2787.xml" ContentType="application/vnd.openxmlformats-officedocument.presentationml.slideLayout+xml"/>
  <Override PartName="/ppt/slideLayouts/slideLayout2788.xml" ContentType="application/vnd.openxmlformats-officedocument.presentationml.slideLayout+xml"/>
  <Override PartName="/ppt/slideLayouts/slideLayout2789.xml" ContentType="application/vnd.openxmlformats-officedocument.presentationml.slideLayout+xml"/>
  <Override PartName="/ppt/slideLayouts/slideLayout2790.xml" ContentType="application/vnd.openxmlformats-officedocument.presentationml.slideLayout+xml"/>
  <Override PartName="/ppt/slideLayouts/slideLayout2791.xml" ContentType="application/vnd.openxmlformats-officedocument.presentationml.slideLayout+xml"/>
  <Override PartName="/ppt/slideLayouts/slideLayout2792.xml" ContentType="application/vnd.openxmlformats-officedocument.presentationml.slideLayout+xml"/>
  <Override PartName="/ppt/slideLayouts/slideLayout2793.xml" ContentType="application/vnd.openxmlformats-officedocument.presentationml.slideLayout+xml"/>
  <Override PartName="/ppt/slideLayouts/slideLayout2794.xml" ContentType="application/vnd.openxmlformats-officedocument.presentationml.slideLayout+xml"/>
  <Override PartName="/ppt/slideLayouts/slideLayout2795.xml" ContentType="application/vnd.openxmlformats-officedocument.presentationml.slideLayout+xml"/>
  <Override PartName="/ppt/slideLayouts/slideLayout2796.xml" ContentType="application/vnd.openxmlformats-officedocument.presentationml.slideLayout+xml"/>
  <Override PartName="/ppt/slideLayouts/slideLayout2797.xml" ContentType="application/vnd.openxmlformats-officedocument.presentationml.slideLayout+xml"/>
  <Override PartName="/ppt/slideLayouts/slideLayout2798.xml" ContentType="application/vnd.openxmlformats-officedocument.presentationml.slideLayout+xml"/>
  <Override PartName="/ppt/slideLayouts/slideLayout2799.xml" ContentType="application/vnd.openxmlformats-officedocument.presentationml.slideLayout+xml"/>
  <Override PartName="/ppt/slideLayouts/slideLayout2800.xml" ContentType="application/vnd.openxmlformats-officedocument.presentationml.slideLayout+xml"/>
  <Override PartName="/ppt/slideLayouts/slideLayout2801.xml" ContentType="application/vnd.openxmlformats-officedocument.presentationml.slideLayout+xml"/>
  <Override PartName="/ppt/slideLayouts/slideLayout2802.xml" ContentType="application/vnd.openxmlformats-officedocument.presentationml.slideLayout+xml"/>
  <Override PartName="/ppt/slideLayouts/slideLayout2803.xml" ContentType="application/vnd.openxmlformats-officedocument.presentationml.slideLayout+xml"/>
  <Override PartName="/ppt/slideLayouts/slideLayout2804.xml" ContentType="application/vnd.openxmlformats-officedocument.presentationml.slideLayout+xml"/>
  <Override PartName="/ppt/slideLayouts/slideLayout2805.xml" ContentType="application/vnd.openxmlformats-officedocument.presentationml.slideLayout+xml"/>
  <Override PartName="/ppt/slideLayouts/slideLayout2806.xml" ContentType="application/vnd.openxmlformats-officedocument.presentationml.slideLayout+xml"/>
  <Override PartName="/ppt/slideLayouts/slideLayout2807.xml" ContentType="application/vnd.openxmlformats-officedocument.presentationml.slideLayout+xml"/>
  <Override PartName="/ppt/slideLayouts/slideLayout2808.xml" ContentType="application/vnd.openxmlformats-officedocument.presentationml.slideLayout+xml"/>
  <Override PartName="/ppt/slideLayouts/slideLayout2809.xml" ContentType="application/vnd.openxmlformats-officedocument.presentationml.slideLayout+xml"/>
  <Override PartName="/ppt/slideLayouts/slideLayout2810.xml" ContentType="application/vnd.openxmlformats-officedocument.presentationml.slideLayout+xml"/>
  <Override PartName="/ppt/slideLayouts/slideLayout2811.xml" ContentType="application/vnd.openxmlformats-officedocument.presentationml.slideLayout+xml"/>
  <Override PartName="/ppt/slideLayouts/slideLayout2812.xml" ContentType="application/vnd.openxmlformats-officedocument.presentationml.slideLayout+xml"/>
  <Override PartName="/ppt/slideLayouts/slideLayout2813.xml" ContentType="application/vnd.openxmlformats-officedocument.presentationml.slideLayout+xml"/>
  <Override PartName="/ppt/slideLayouts/slideLayout2814.xml" ContentType="application/vnd.openxmlformats-officedocument.presentationml.slideLayout+xml"/>
  <Override PartName="/ppt/slideLayouts/slideLayout2815.xml" ContentType="application/vnd.openxmlformats-officedocument.presentationml.slideLayout+xml"/>
  <Override PartName="/ppt/slideLayouts/slideLayout2816.xml" ContentType="application/vnd.openxmlformats-officedocument.presentationml.slideLayout+xml"/>
  <Override PartName="/ppt/slideLayouts/slideLayout2817.xml" ContentType="application/vnd.openxmlformats-officedocument.presentationml.slideLayout+xml"/>
  <Override PartName="/ppt/slideLayouts/slideLayout2818.xml" ContentType="application/vnd.openxmlformats-officedocument.presentationml.slideLayout+xml"/>
  <Override PartName="/ppt/slideLayouts/slideLayout2819.xml" ContentType="application/vnd.openxmlformats-officedocument.presentationml.slideLayout+xml"/>
  <Override PartName="/ppt/slideLayouts/slideLayout2820.xml" ContentType="application/vnd.openxmlformats-officedocument.presentationml.slideLayout+xml"/>
  <Override PartName="/ppt/slideLayouts/slideLayout2821.xml" ContentType="application/vnd.openxmlformats-officedocument.presentationml.slideLayout+xml"/>
  <Override PartName="/ppt/slideLayouts/slideLayout2822.xml" ContentType="application/vnd.openxmlformats-officedocument.presentationml.slideLayout+xml"/>
  <Override PartName="/ppt/slideLayouts/slideLayout2823.xml" ContentType="application/vnd.openxmlformats-officedocument.presentationml.slideLayout+xml"/>
  <Override PartName="/ppt/slideLayouts/slideLayout2824.xml" ContentType="application/vnd.openxmlformats-officedocument.presentationml.slideLayout+xml"/>
  <Override PartName="/ppt/slideLayouts/slideLayout2825.xml" ContentType="application/vnd.openxmlformats-officedocument.presentationml.slideLayout+xml"/>
  <Override PartName="/ppt/slideLayouts/slideLayout2826.xml" ContentType="application/vnd.openxmlformats-officedocument.presentationml.slideLayout+xml"/>
  <Override PartName="/ppt/slideLayouts/slideLayout2827.xml" ContentType="application/vnd.openxmlformats-officedocument.presentationml.slideLayout+xml"/>
  <Override PartName="/ppt/slideLayouts/slideLayout2828.xml" ContentType="application/vnd.openxmlformats-officedocument.presentationml.slideLayout+xml"/>
  <Override PartName="/ppt/slideLayouts/slideLayout2829.xml" ContentType="application/vnd.openxmlformats-officedocument.presentationml.slideLayout+xml"/>
  <Override PartName="/ppt/slideLayouts/slideLayout2830.xml" ContentType="application/vnd.openxmlformats-officedocument.presentationml.slideLayout+xml"/>
  <Override PartName="/ppt/slideLayouts/slideLayout2831.xml" ContentType="application/vnd.openxmlformats-officedocument.presentationml.slideLayout+xml"/>
  <Override PartName="/ppt/slideLayouts/slideLayout2832.xml" ContentType="application/vnd.openxmlformats-officedocument.presentationml.slideLayout+xml"/>
  <Override PartName="/ppt/slideLayouts/slideLayout2833.xml" ContentType="application/vnd.openxmlformats-officedocument.presentationml.slideLayout+xml"/>
  <Override PartName="/ppt/slideLayouts/slideLayout2834.xml" ContentType="application/vnd.openxmlformats-officedocument.presentationml.slideLayout+xml"/>
  <Override PartName="/ppt/slideLayouts/slideLayout2835.xml" ContentType="application/vnd.openxmlformats-officedocument.presentationml.slideLayout+xml"/>
  <Override PartName="/ppt/slideLayouts/slideLayout2836.xml" ContentType="application/vnd.openxmlformats-officedocument.presentationml.slideLayout+xml"/>
  <Override PartName="/ppt/slideLayouts/slideLayout2837.xml" ContentType="application/vnd.openxmlformats-officedocument.presentationml.slideLayout+xml"/>
  <Override PartName="/ppt/slideLayouts/slideLayout2838.xml" ContentType="application/vnd.openxmlformats-officedocument.presentationml.slideLayout+xml"/>
  <Override PartName="/ppt/slideLayouts/slideLayout2839.xml" ContentType="application/vnd.openxmlformats-officedocument.presentationml.slideLayout+xml"/>
  <Override PartName="/ppt/slideLayouts/slideLayout2840.xml" ContentType="application/vnd.openxmlformats-officedocument.presentationml.slideLayout+xml"/>
  <Override PartName="/ppt/slideLayouts/slideLayout2841.xml" ContentType="application/vnd.openxmlformats-officedocument.presentationml.slideLayout+xml"/>
  <Override PartName="/ppt/slideLayouts/slideLayout2842.xml" ContentType="application/vnd.openxmlformats-officedocument.presentationml.slideLayout+xml"/>
  <Override PartName="/ppt/slideLayouts/slideLayout2843.xml" ContentType="application/vnd.openxmlformats-officedocument.presentationml.slideLayout+xml"/>
  <Override PartName="/ppt/slideLayouts/slideLayout2844.xml" ContentType="application/vnd.openxmlformats-officedocument.presentationml.slideLayout+xml"/>
  <Override PartName="/ppt/slideLayouts/slideLayout2845.xml" ContentType="application/vnd.openxmlformats-officedocument.presentationml.slideLayout+xml"/>
  <Override PartName="/ppt/slideLayouts/slideLayout2846.xml" ContentType="application/vnd.openxmlformats-officedocument.presentationml.slideLayout+xml"/>
  <Override PartName="/ppt/slideLayouts/slideLayout2847.xml" ContentType="application/vnd.openxmlformats-officedocument.presentationml.slideLayout+xml"/>
  <Override PartName="/ppt/slideLayouts/slideLayout2848.xml" ContentType="application/vnd.openxmlformats-officedocument.presentationml.slideLayout+xml"/>
  <Override PartName="/ppt/slideLayouts/slideLayout2849.xml" ContentType="application/vnd.openxmlformats-officedocument.presentationml.slideLayout+xml"/>
  <Override PartName="/ppt/slideLayouts/slideLayout2850.xml" ContentType="application/vnd.openxmlformats-officedocument.presentationml.slideLayout+xml"/>
  <Override PartName="/ppt/slideLayouts/slideLayout2851.xml" ContentType="application/vnd.openxmlformats-officedocument.presentationml.slideLayout+xml"/>
  <Override PartName="/ppt/slideLayouts/slideLayout2852.xml" ContentType="application/vnd.openxmlformats-officedocument.presentationml.slideLayout+xml"/>
  <Override PartName="/ppt/slideLayouts/slideLayout2853.xml" ContentType="application/vnd.openxmlformats-officedocument.presentationml.slideLayout+xml"/>
  <Override PartName="/ppt/slideLayouts/slideLayout2854.xml" ContentType="application/vnd.openxmlformats-officedocument.presentationml.slideLayout+xml"/>
  <Override PartName="/ppt/slideLayouts/slideLayout2855.xml" ContentType="application/vnd.openxmlformats-officedocument.presentationml.slideLayout+xml"/>
  <Override PartName="/ppt/slideLayouts/slideLayout2856.xml" ContentType="application/vnd.openxmlformats-officedocument.presentationml.slideLayout+xml"/>
  <Override PartName="/ppt/slideLayouts/slideLayout2857.xml" ContentType="application/vnd.openxmlformats-officedocument.presentationml.slideLayout+xml"/>
  <Override PartName="/ppt/slideLayouts/slideLayout2858.xml" ContentType="application/vnd.openxmlformats-officedocument.presentationml.slideLayout+xml"/>
  <Override PartName="/ppt/slideLayouts/slideLayout2859.xml" ContentType="application/vnd.openxmlformats-officedocument.presentationml.slideLayout+xml"/>
  <Override PartName="/ppt/slideLayouts/slideLayout2860.xml" ContentType="application/vnd.openxmlformats-officedocument.presentationml.slideLayout+xml"/>
  <Override PartName="/ppt/slideLayouts/slideLayout2861.xml" ContentType="application/vnd.openxmlformats-officedocument.presentationml.slideLayout+xml"/>
  <Override PartName="/ppt/slideLayouts/slideLayout2862.xml" ContentType="application/vnd.openxmlformats-officedocument.presentationml.slideLayout+xml"/>
  <Override PartName="/ppt/theme/theme18.xml" ContentType="application/vnd.openxmlformats-officedocument.theme+xml"/>
  <Override PartName="/ppt/slideLayouts/slideLayout2863.xml" ContentType="application/vnd.openxmlformats-officedocument.presentationml.slideLayout+xml"/>
  <Override PartName="/ppt/slideLayouts/slideLayout2864.xml" ContentType="application/vnd.openxmlformats-officedocument.presentationml.slideLayout+xml"/>
  <Override PartName="/ppt/slideLayouts/slideLayout2865.xml" ContentType="application/vnd.openxmlformats-officedocument.presentationml.slideLayout+xml"/>
  <Override PartName="/ppt/slideLayouts/slideLayout2866.xml" ContentType="application/vnd.openxmlformats-officedocument.presentationml.slideLayout+xml"/>
  <Override PartName="/ppt/slideLayouts/slideLayout2867.xml" ContentType="application/vnd.openxmlformats-officedocument.presentationml.slideLayout+xml"/>
  <Override PartName="/ppt/slideLayouts/slideLayout2868.xml" ContentType="application/vnd.openxmlformats-officedocument.presentationml.slideLayout+xml"/>
  <Override PartName="/ppt/slideLayouts/slideLayout2869.xml" ContentType="application/vnd.openxmlformats-officedocument.presentationml.slideLayout+xml"/>
  <Override PartName="/ppt/slideLayouts/slideLayout2870.xml" ContentType="application/vnd.openxmlformats-officedocument.presentationml.slideLayout+xml"/>
  <Override PartName="/ppt/slideLayouts/slideLayout2871.xml" ContentType="application/vnd.openxmlformats-officedocument.presentationml.slideLayout+xml"/>
  <Override PartName="/ppt/slideLayouts/slideLayout2872.xml" ContentType="application/vnd.openxmlformats-officedocument.presentationml.slideLayout+xml"/>
  <Override PartName="/ppt/slideLayouts/slideLayout2873.xml" ContentType="application/vnd.openxmlformats-officedocument.presentationml.slideLayout+xml"/>
  <Override PartName="/ppt/slideLayouts/slideLayout2874.xml" ContentType="application/vnd.openxmlformats-officedocument.presentationml.slideLayout+xml"/>
  <Override PartName="/ppt/slideLayouts/slideLayout2875.xml" ContentType="application/vnd.openxmlformats-officedocument.presentationml.slideLayout+xml"/>
  <Override PartName="/ppt/slideLayouts/slideLayout2876.xml" ContentType="application/vnd.openxmlformats-officedocument.presentationml.slideLayout+xml"/>
  <Override PartName="/ppt/slideLayouts/slideLayout2877.xml" ContentType="application/vnd.openxmlformats-officedocument.presentationml.slideLayout+xml"/>
  <Override PartName="/ppt/slideLayouts/slideLayout2878.xml" ContentType="application/vnd.openxmlformats-officedocument.presentationml.slideLayout+xml"/>
  <Override PartName="/ppt/slideLayouts/slideLayout2879.xml" ContentType="application/vnd.openxmlformats-officedocument.presentationml.slideLayout+xml"/>
  <Override PartName="/ppt/slideLayouts/slideLayout2880.xml" ContentType="application/vnd.openxmlformats-officedocument.presentationml.slideLayout+xml"/>
  <Override PartName="/ppt/slideLayouts/slideLayout2881.xml" ContentType="application/vnd.openxmlformats-officedocument.presentationml.slideLayout+xml"/>
  <Override PartName="/ppt/slideLayouts/slideLayout2882.xml" ContentType="application/vnd.openxmlformats-officedocument.presentationml.slideLayout+xml"/>
  <Override PartName="/ppt/slideLayouts/slideLayout2883.xml" ContentType="application/vnd.openxmlformats-officedocument.presentationml.slideLayout+xml"/>
  <Override PartName="/ppt/slideLayouts/slideLayout2884.xml" ContentType="application/vnd.openxmlformats-officedocument.presentationml.slideLayout+xml"/>
  <Override PartName="/ppt/slideLayouts/slideLayout2885.xml" ContentType="application/vnd.openxmlformats-officedocument.presentationml.slideLayout+xml"/>
  <Override PartName="/ppt/slideLayouts/slideLayout2886.xml" ContentType="application/vnd.openxmlformats-officedocument.presentationml.slideLayout+xml"/>
  <Override PartName="/ppt/slideLayouts/slideLayout2887.xml" ContentType="application/vnd.openxmlformats-officedocument.presentationml.slideLayout+xml"/>
  <Override PartName="/ppt/slideLayouts/slideLayout2888.xml" ContentType="application/vnd.openxmlformats-officedocument.presentationml.slideLayout+xml"/>
  <Override PartName="/ppt/slideLayouts/slideLayout2889.xml" ContentType="application/vnd.openxmlformats-officedocument.presentationml.slideLayout+xml"/>
  <Override PartName="/ppt/slideLayouts/slideLayout2890.xml" ContentType="application/vnd.openxmlformats-officedocument.presentationml.slideLayout+xml"/>
  <Override PartName="/ppt/slideLayouts/slideLayout2891.xml" ContentType="application/vnd.openxmlformats-officedocument.presentationml.slideLayout+xml"/>
  <Override PartName="/ppt/slideLayouts/slideLayout2892.xml" ContentType="application/vnd.openxmlformats-officedocument.presentationml.slideLayout+xml"/>
  <Override PartName="/ppt/slideLayouts/slideLayout2893.xml" ContentType="application/vnd.openxmlformats-officedocument.presentationml.slideLayout+xml"/>
  <Override PartName="/ppt/slideLayouts/slideLayout2894.xml" ContentType="application/vnd.openxmlformats-officedocument.presentationml.slideLayout+xml"/>
  <Override PartName="/ppt/slideLayouts/slideLayout2895.xml" ContentType="application/vnd.openxmlformats-officedocument.presentationml.slideLayout+xml"/>
  <Override PartName="/ppt/slideLayouts/slideLayout2896.xml" ContentType="application/vnd.openxmlformats-officedocument.presentationml.slideLayout+xml"/>
  <Override PartName="/ppt/slideLayouts/slideLayout2897.xml" ContentType="application/vnd.openxmlformats-officedocument.presentationml.slideLayout+xml"/>
  <Override PartName="/ppt/slideLayouts/slideLayout2898.xml" ContentType="application/vnd.openxmlformats-officedocument.presentationml.slideLayout+xml"/>
  <Override PartName="/ppt/slideLayouts/slideLayout2899.xml" ContentType="application/vnd.openxmlformats-officedocument.presentationml.slideLayout+xml"/>
  <Override PartName="/ppt/slideLayouts/slideLayout2900.xml" ContentType="application/vnd.openxmlformats-officedocument.presentationml.slideLayout+xml"/>
  <Override PartName="/ppt/slideLayouts/slideLayout2901.xml" ContentType="application/vnd.openxmlformats-officedocument.presentationml.slideLayout+xml"/>
  <Override PartName="/ppt/slideLayouts/slideLayout2902.xml" ContentType="application/vnd.openxmlformats-officedocument.presentationml.slideLayout+xml"/>
  <Override PartName="/ppt/slideLayouts/slideLayout2903.xml" ContentType="application/vnd.openxmlformats-officedocument.presentationml.slideLayout+xml"/>
  <Override PartName="/ppt/slideLayouts/slideLayout2904.xml" ContentType="application/vnd.openxmlformats-officedocument.presentationml.slideLayout+xml"/>
  <Override PartName="/ppt/slideLayouts/slideLayout2905.xml" ContentType="application/vnd.openxmlformats-officedocument.presentationml.slideLayout+xml"/>
  <Override PartName="/ppt/slideLayouts/slideLayout2906.xml" ContentType="application/vnd.openxmlformats-officedocument.presentationml.slideLayout+xml"/>
  <Override PartName="/ppt/slideLayouts/slideLayout2907.xml" ContentType="application/vnd.openxmlformats-officedocument.presentationml.slideLayout+xml"/>
  <Override PartName="/ppt/slideLayouts/slideLayout2908.xml" ContentType="application/vnd.openxmlformats-officedocument.presentationml.slideLayout+xml"/>
  <Override PartName="/ppt/slideLayouts/slideLayout2909.xml" ContentType="application/vnd.openxmlformats-officedocument.presentationml.slideLayout+xml"/>
  <Override PartName="/ppt/slideLayouts/slideLayout2910.xml" ContentType="application/vnd.openxmlformats-officedocument.presentationml.slideLayout+xml"/>
  <Override PartName="/ppt/slideLayouts/slideLayout2911.xml" ContentType="application/vnd.openxmlformats-officedocument.presentationml.slideLayout+xml"/>
  <Override PartName="/ppt/slideLayouts/slideLayout2912.xml" ContentType="application/vnd.openxmlformats-officedocument.presentationml.slideLayout+xml"/>
  <Override PartName="/ppt/slideLayouts/slideLayout2913.xml" ContentType="application/vnd.openxmlformats-officedocument.presentationml.slideLayout+xml"/>
  <Override PartName="/ppt/slideLayouts/slideLayout2914.xml" ContentType="application/vnd.openxmlformats-officedocument.presentationml.slideLayout+xml"/>
  <Override PartName="/ppt/slideLayouts/slideLayout2915.xml" ContentType="application/vnd.openxmlformats-officedocument.presentationml.slideLayout+xml"/>
  <Override PartName="/ppt/slideLayouts/slideLayout2916.xml" ContentType="application/vnd.openxmlformats-officedocument.presentationml.slideLayout+xml"/>
  <Override PartName="/ppt/slideLayouts/slideLayout2917.xml" ContentType="application/vnd.openxmlformats-officedocument.presentationml.slideLayout+xml"/>
  <Override PartName="/ppt/slideLayouts/slideLayout2918.xml" ContentType="application/vnd.openxmlformats-officedocument.presentationml.slideLayout+xml"/>
  <Override PartName="/ppt/slideLayouts/slideLayout2919.xml" ContentType="application/vnd.openxmlformats-officedocument.presentationml.slideLayout+xml"/>
  <Override PartName="/ppt/slideLayouts/slideLayout2920.xml" ContentType="application/vnd.openxmlformats-officedocument.presentationml.slideLayout+xml"/>
  <Override PartName="/ppt/slideLayouts/slideLayout2921.xml" ContentType="application/vnd.openxmlformats-officedocument.presentationml.slideLayout+xml"/>
  <Override PartName="/ppt/slideLayouts/slideLayout2922.xml" ContentType="application/vnd.openxmlformats-officedocument.presentationml.slideLayout+xml"/>
  <Override PartName="/ppt/slideLayouts/slideLayout2923.xml" ContentType="application/vnd.openxmlformats-officedocument.presentationml.slideLayout+xml"/>
  <Override PartName="/ppt/slideLayouts/slideLayout2924.xml" ContentType="application/vnd.openxmlformats-officedocument.presentationml.slideLayout+xml"/>
  <Override PartName="/ppt/slideLayouts/slideLayout2925.xml" ContentType="application/vnd.openxmlformats-officedocument.presentationml.slideLayout+xml"/>
  <Override PartName="/ppt/slideLayouts/slideLayout2926.xml" ContentType="application/vnd.openxmlformats-officedocument.presentationml.slideLayout+xml"/>
  <Override PartName="/ppt/slideLayouts/slideLayout2927.xml" ContentType="application/vnd.openxmlformats-officedocument.presentationml.slideLayout+xml"/>
  <Override PartName="/ppt/slideLayouts/slideLayout2928.xml" ContentType="application/vnd.openxmlformats-officedocument.presentationml.slideLayout+xml"/>
  <Override PartName="/ppt/slideLayouts/slideLayout2929.xml" ContentType="application/vnd.openxmlformats-officedocument.presentationml.slideLayout+xml"/>
  <Override PartName="/ppt/slideLayouts/slideLayout2930.xml" ContentType="application/vnd.openxmlformats-officedocument.presentationml.slideLayout+xml"/>
  <Override PartName="/ppt/slideLayouts/slideLayout2931.xml" ContentType="application/vnd.openxmlformats-officedocument.presentationml.slideLayout+xml"/>
  <Override PartName="/ppt/slideLayouts/slideLayout2932.xml" ContentType="application/vnd.openxmlformats-officedocument.presentationml.slideLayout+xml"/>
  <Override PartName="/ppt/slideLayouts/slideLayout2933.xml" ContentType="application/vnd.openxmlformats-officedocument.presentationml.slideLayout+xml"/>
  <Override PartName="/ppt/slideLayouts/slideLayout2934.xml" ContentType="application/vnd.openxmlformats-officedocument.presentationml.slideLayout+xml"/>
  <Override PartName="/ppt/slideLayouts/slideLayout2935.xml" ContentType="application/vnd.openxmlformats-officedocument.presentationml.slideLayout+xml"/>
  <Override PartName="/ppt/slideLayouts/slideLayout2936.xml" ContentType="application/vnd.openxmlformats-officedocument.presentationml.slideLayout+xml"/>
  <Override PartName="/ppt/slideLayouts/slideLayout2937.xml" ContentType="application/vnd.openxmlformats-officedocument.presentationml.slideLayout+xml"/>
  <Override PartName="/ppt/slideLayouts/slideLayout2938.xml" ContentType="application/vnd.openxmlformats-officedocument.presentationml.slideLayout+xml"/>
  <Override PartName="/ppt/slideLayouts/slideLayout2939.xml" ContentType="application/vnd.openxmlformats-officedocument.presentationml.slideLayout+xml"/>
  <Override PartName="/ppt/slideLayouts/slideLayout2940.xml" ContentType="application/vnd.openxmlformats-officedocument.presentationml.slideLayout+xml"/>
  <Override PartName="/ppt/slideLayouts/slideLayout2941.xml" ContentType="application/vnd.openxmlformats-officedocument.presentationml.slideLayout+xml"/>
  <Override PartName="/ppt/slideLayouts/slideLayout2942.xml" ContentType="application/vnd.openxmlformats-officedocument.presentationml.slideLayout+xml"/>
  <Override PartName="/ppt/slideLayouts/slideLayout2943.xml" ContentType="application/vnd.openxmlformats-officedocument.presentationml.slideLayout+xml"/>
  <Override PartName="/ppt/slideLayouts/slideLayout2944.xml" ContentType="application/vnd.openxmlformats-officedocument.presentationml.slideLayout+xml"/>
  <Override PartName="/ppt/slideLayouts/slideLayout2945.xml" ContentType="application/vnd.openxmlformats-officedocument.presentationml.slideLayout+xml"/>
  <Override PartName="/ppt/slideLayouts/slideLayout2946.xml" ContentType="application/vnd.openxmlformats-officedocument.presentationml.slideLayout+xml"/>
  <Override PartName="/ppt/slideLayouts/slideLayout2947.xml" ContentType="application/vnd.openxmlformats-officedocument.presentationml.slideLayout+xml"/>
  <Override PartName="/ppt/slideLayouts/slideLayout2948.xml" ContentType="application/vnd.openxmlformats-officedocument.presentationml.slideLayout+xml"/>
  <Override PartName="/ppt/slideLayouts/slideLayout2949.xml" ContentType="application/vnd.openxmlformats-officedocument.presentationml.slideLayout+xml"/>
  <Override PartName="/ppt/slideLayouts/slideLayout2950.xml" ContentType="application/vnd.openxmlformats-officedocument.presentationml.slideLayout+xml"/>
  <Override PartName="/ppt/slideLayouts/slideLayout2951.xml" ContentType="application/vnd.openxmlformats-officedocument.presentationml.slideLayout+xml"/>
  <Override PartName="/ppt/slideLayouts/slideLayout2952.xml" ContentType="application/vnd.openxmlformats-officedocument.presentationml.slideLayout+xml"/>
  <Override PartName="/ppt/slideLayouts/slideLayout2953.xml" ContentType="application/vnd.openxmlformats-officedocument.presentationml.slideLayout+xml"/>
  <Override PartName="/ppt/slideLayouts/slideLayout2954.xml" ContentType="application/vnd.openxmlformats-officedocument.presentationml.slideLayout+xml"/>
  <Override PartName="/ppt/slideLayouts/slideLayout2955.xml" ContentType="application/vnd.openxmlformats-officedocument.presentationml.slideLayout+xml"/>
  <Override PartName="/ppt/slideLayouts/slideLayout2956.xml" ContentType="application/vnd.openxmlformats-officedocument.presentationml.slideLayout+xml"/>
  <Override PartName="/ppt/slideLayouts/slideLayout2957.xml" ContentType="application/vnd.openxmlformats-officedocument.presentationml.slideLayout+xml"/>
  <Override PartName="/ppt/slideLayouts/slideLayout2958.xml" ContentType="application/vnd.openxmlformats-officedocument.presentationml.slideLayout+xml"/>
  <Override PartName="/ppt/slideLayouts/slideLayout2959.xml" ContentType="application/vnd.openxmlformats-officedocument.presentationml.slideLayout+xml"/>
  <Override PartName="/ppt/slideLayouts/slideLayout2960.xml" ContentType="application/vnd.openxmlformats-officedocument.presentationml.slideLayout+xml"/>
  <Override PartName="/ppt/slideLayouts/slideLayout2961.xml" ContentType="application/vnd.openxmlformats-officedocument.presentationml.slideLayout+xml"/>
  <Override PartName="/ppt/slideLayouts/slideLayout2962.xml" ContentType="application/vnd.openxmlformats-officedocument.presentationml.slideLayout+xml"/>
  <Override PartName="/ppt/slideLayouts/slideLayout2963.xml" ContentType="application/vnd.openxmlformats-officedocument.presentationml.slideLayout+xml"/>
  <Override PartName="/ppt/slideLayouts/slideLayout2964.xml" ContentType="application/vnd.openxmlformats-officedocument.presentationml.slideLayout+xml"/>
  <Override PartName="/ppt/slideLayouts/slideLayout2965.xml" ContentType="application/vnd.openxmlformats-officedocument.presentationml.slideLayout+xml"/>
  <Override PartName="/ppt/slideLayouts/slideLayout2966.xml" ContentType="application/vnd.openxmlformats-officedocument.presentationml.slideLayout+xml"/>
  <Override PartName="/ppt/slideLayouts/slideLayout2967.xml" ContentType="application/vnd.openxmlformats-officedocument.presentationml.slideLayout+xml"/>
  <Override PartName="/ppt/slideLayouts/slideLayout2968.xml" ContentType="application/vnd.openxmlformats-officedocument.presentationml.slideLayout+xml"/>
  <Override PartName="/ppt/slideLayouts/slideLayout2969.xml" ContentType="application/vnd.openxmlformats-officedocument.presentationml.slideLayout+xml"/>
  <Override PartName="/ppt/slideLayouts/slideLayout2970.xml" ContentType="application/vnd.openxmlformats-officedocument.presentationml.slideLayout+xml"/>
  <Override PartName="/ppt/slideLayouts/slideLayout2971.xml" ContentType="application/vnd.openxmlformats-officedocument.presentationml.slideLayout+xml"/>
  <Override PartName="/ppt/slideLayouts/slideLayout2972.xml" ContentType="application/vnd.openxmlformats-officedocument.presentationml.slideLayout+xml"/>
  <Override PartName="/ppt/slideLayouts/slideLayout2973.xml" ContentType="application/vnd.openxmlformats-officedocument.presentationml.slideLayout+xml"/>
  <Override PartName="/ppt/slideLayouts/slideLayout2974.xml" ContentType="application/vnd.openxmlformats-officedocument.presentationml.slideLayout+xml"/>
  <Override PartName="/ppt/slideLayouts/slideLayout2975.xml" ContentType="application/vnd.openxmlformats-officedocument.presentationml.slideLayout+xml"/>
  <Override PartName="/ppt/slideLayouts/slideLayout2976.xml" ContentType="application/vnd.openxmlformats-officedocument.presentationml.slideLayout+xml"/>
  <Override PartName="/ppt/slideLayouts/slideLayout2977.xml" ContentType="application/vnd.openxmlformats-officedocument.presentationml.slideLayout+xml"/>
  <Override PartName="/ppt/slideLayouts/slideLayout2978.xml" ContentType="application/vnd.openxmlformats-officedocument.presentationml.slideLayout+xml"/>
  <Override PartName="/ppt/slideLayouts/slideLayout2979.xml" ContentType="application/vnd.openxmlformats-officedocument.presentationml.slideLayout+xml"/>
  <Override PartName="/ppt/slideLayouts/slideLayout2980.xml" ContentType="application/vnd.openxmlformats-officedocument.presentationml.slideLayout+xml"/>
  <Override PartName="/ppt/slideLayouts/slideLayout2981.xml" ContentType="application/vnd.openxmlformats-officedocument.presentationml.slideLayout+xml"/>
  <Override PartName="/ppt/slideLayouts/slideLayout2982.xml" ContentType="application/vnd.openxmlformats-officedocument.presentationml.slideLayout+xml"/>
  <Override PartName="/ppt/slideLayouts/slideLayout2983.xml" ContentType="application/vnd.openxmlformats-officedocument.presentationml.slideLayout+xml"/>
  <Override PartName="/ppt/slideLayouts/slideLayout2984.xml" ContentType="application/vnd.openxmlformats-officedocument.presentationml.slideLayout+xml"/>
  <Override PartName="/ppt/slideLayouts/slideLayout2985.xml" ContentType="application/vnd.openxmlformats-officedocument.presentationml.slideLayout+xml"/>
  <Override PartName="/ppt/slideLayouts/slideLayout2986.xml" ContentType="application/vnd.openxmlformats-officedocument.presentationml.slideLayout+xml"/>
  <Override PartName="/ppt/slideLayouts/slideLayout2987.xml" ContentType="application/vnd.openxmlformats-officedocument.presentationml.slideLayout+xml"/>
  <Override PartName="/ppt/slideLayouts/slideLayout2988.xml" ContentType="application/vnd.openxmlformats-officedocument.presentationml.slideLayout+xml"/>
  <Override PartName="/ppt/slideLayouts/slideLayout2989.xml" ContentType="application/vnd.openxmlformats-officedocument.presentationml.slideLayout+xml"/>
  <Override PartName="/ppt/slideLayouts/slideLayout2990.xml" ContentType="application/vnd.openxmlformats-officedocument.presentationml.slideLayout+xml"/>
  <Override PartName="/ppt/slideLayouts/slideLayout2991.xml" ContentType="application/vnd.openxmlformats-officedocument.presentationml.slideLayout+xml"/>
  <Override PartName="/ppt/slideLayouts/slideLayout2992.xml" ContentType="application/vnd.openxmlformats-officedocument.presentationml.slideLayout+xml"/>
  <Override PartName="/ppt/slideLayouts/slideLayout2993.xml" ContentType="application/vnd.openxmlformats-officedocument.presentationml.slideLayout+xml"/>
  <Override PartName="/ppt/slideLayouts/slideLayout2994.xml" ContentType="application/vnd.openxmlformats-officedocument.presentationml.slideLayout+xml"/>
  <Override PartName="/ppt/slideLayouts/slideLayout2995.xml" ContentType="application/vnd.openxmlformats-officedocument.presentationml.slideLayout+xml"/>
  <Override PartName="/ppt/slideLayouts/slideLayout2996.xml" ContentType="application/vnd.openxmlformats-officedocument.presentationml.slideLayout+xml"/>
  <Override PartName="/ppt/slideLayouts/slideLayout2997.xml" ContentType="application/vnd.openxmlformats-officedocument.presentationml.slideLayout+xml"/>
  <Override PartName="/ppt/slideLayouts/slideLayout2998.xml" ContentType="application/vnd.openxmlformats-officedocument.presentationml.slideLayout+xml"/>
  <Override PartName="/ppt/slideLayouts/slideLayout2999.xml" ContentType="application/vnd.openxmlformats-officedocument.presentationml.slideLayout+xml"/>
  <Override PartName="/ppt/slideLayouts/slideLayout3000.xml" ContentType="application/vnd.openxmlformats-officedocument.presentationml.slideLayout+xml"/>
  <Override PartName="/ppt/slideLayouts/slideLayout3001.xml" ContentType="application/vnd.openxmlformats-officedocument.presentationml.slideLayout+xml"/>
  <Override PartName="/ppt/slideLayouts/slideLayout3002.xml" ContentType="application/vnd.openxmlformats-officedocument.presentationml.slideLayout+xml"/>
  <Override PartName="/ppt/slideLayouts/slideLayout3003.xml" ContentType="application/vnd.openxmlformats-officedocument.presentationml.slideLayout+xml"/>
  <Override PartName="/ppt/slideLayouts/slideLayout3004.xml" ContentType="application/vnd.openxmlformats-officedocument.presentationml.slideLayout+xml"/>
  <Override PartName="/ppt/slideLayouts/slideLayout3005.xml" ContentType="application/vnd.openxmlformats-officedocument.presentationml.slideLayout+xml"/>
  <Override PartName="/ppt/slideLayouts/slideLayout3006.xml" ContentType="application/vnd.openxmlformats-officedocument.presentationml.slideLayout+xml"/>
  <Override PartName="/ppt/slideLayouts/slideLayout3007.xml" ContentType="application/vnd.openxmlformats-officedocument.presentationml.slideLayout+xml"/>
  <Override PartName="/ppt/slideLayouts/slideLayout3008.xml" ContentType="application/vnd.openxmlformats-officedocument.presentationml.slideLayout+xml"/>
  <Override PartName="/ppt/slideLayouts/slideLayout3009.xml" ContentType="application/vnd.openxmlformats-officedocument.presentationml.slideLayout+xml"/>
  <Override PartName="/ppt/slideLayouts/slideLayout3010.xml" ContentType="application/vnd.openxmlformats-officedocument.presentationml.slideLayout+xml"/>
  <Override PartName="/ppt/slideLayouts/slideLayout3011.xml" ContentType="application/vnd.openxmlformats-officedocument.presentationml.slideLayout+xml"/>
  <Override PartName="/ppt/slideLayouts/slideLayout3012.xml" ContentType="application/vnd.openxmlformats-officedocument.presentationml.slideLayout+xml"/>
  <Override PartName="/ppt/slideLayouts/slideLayout3013.xml" ContentType="application/vnd.openxmlformats-officedocument.presentationml.slideLayout+xml"/>
  <Override PartName="/ppt/slideLayouts/slideLayout3014.xml" ContentType="application/vnd.openxmlformats-officedocument.presentationml.slideLayout+xml"/>
  <Override PartName="/ppt/slideLayouts/slideLayout3015.xml" ContentType="application/vnd.openxmlformats-officedocument.presentationml.slideLayout+xml"/>
  <Override PartName="/ppt/slideLayouts/slideLayout3016.xml" ContentType="application/vnd.openxmlformats-officedocument.presentationml.slideLayout+xml"/>
  <Override PartName="/ppt/slideLayouts/slideLayout3017.xml" ContentType="application/vnd.openxmlformats-officedocument.presentationml.slideLayout+xml"/>
  <Override PartName="/ppt/slideLayouts/slideLayout3018.xml" ContentType="application/vnd.openxmlformats-officedocument.presentationml.slideLayout+xml"/>
  <Override PartName="/ppt/slideLayouts/slideLayout3019.xml" ContentType="application/vnd.openxmlformats-officedocument.presentationml.slideLayout+xml"/>
  <Override PartName="/ppt/slideLayouts/slideLayout3020.xml" ContentType="application/vnd.openxmlformats-officedocument.presentationml.slideLayout+xml"/>
  <Override PartName="/ppt/slideLayouts/slideLayout3021.xml" ContentType="application/vnd.openxmlformats-officedocument.presentationml.slideLayout+xml"/>
  <Override PartName="/ppt/slideLayouts/slideLayout3022.xml" ContentType="application/vnd.openxmlformats-officedocument.presentationml.slideLayout+xml"/>
  <Override PartName="/ppt/slideLayouts/slideLayout3023.xml" ContentType="application/vnd.openxmlformats-officedocument.presentationml.slideLayout+xml"/>
  <Override PartName="/ppt/slideLayouts/slideLayout3024.xml" ContentType="application/vnd.openxmlformats-officedocument.presentationml.slideLayout+xml"/>
  <Override PartName="/ppt/slideLayouts/slideLayout3025.xml" ContentType="application/vnd.openxmlformats-officedocument.presentationml.slideLayout+xml"/>
  <Override PartName="/ppt/slideLayouts/slideLayout3026.xml" ContentType="application/vnd.openxmlformats-officedocument.presentationml.slideLayout+xml"/>
  <Override PartName="/ppt/slideLayouts/slideLayout3027.xml" ContentType="application/vnd.openxmlformats-officedocument.presentationml.slideLayout+xml"/>
  <Override PartName="/ppt/slideLayouts/slideLayout3028.xml" ContentType="application/vnd.openxmlformats-officedocument.presentationml.slideLayout+xml"/>
  <Override PartName="/ppt/slideLayouts/slideLayout3029.xml" ContentType="application/vnd.openxmlformats-officedocument.presentationml.slideLayout+xml"/>
  <Override PartName="/ppt/theme/theme19.xml" ContentType="application/vnd.openxmlformats-officedocument.theme+xml"/>
  <Override PartName="/ppt/slideLayouts/slideLayout3030.xml" ContentType="application/vnd.openxmlformats-officedocument.presentationml.slideLayout+xml"/>
  <Override PartName="/ppt/slideLayouts/slideLayout3031.xml" ContentType="application/vnd.openxmlformats-officedocument.presentationml.slideLayout+xml"/>
  <Override PartName="/ppt/slideLayouts/slideLayout3032.xml" ContentType="application/vnd.openxmlformats-officedocument.presentationml.slideLayout+xml"/>
  <Override PartName="/ppt/slideLayouts/slideLayout3033.xml" ContentType="application/vnd.openxmlformats-officedocument.presentationml.slideLayout+xml"/>
  <Override PartName="/ppt/slideLayouts/slideLayout3034.xml" ContentType="application/vnd.openxmlformats-officedocument.presentationml.slideLayout+xml"/>
  <Override PartName="/ppt/slideLayouts/slideLayout3035.xml" ContentType="application/vnd.openxmlformats-officedocument.presentationml.slideLayout+xml"/>
  <Override PartName="/ppt/slideLayouts/slideLayout3036.xml" ContentType="application/vnd.openxmlformats-officedocument.presentationml.slideLayout+xml"/>
  <Override PartName="/ppt/slideLayouts/slideLayout3037.xml" ContentType="application/vnd.openxmlformats-officedocument.presentationml.slideLayout+xml"/>
  <Override PartName="/ppt/slideLayouts/slideLayout3038.xml" ContentType="application/vnd.openxmlformats-officedocument.presentationml.slideLayout+xml"/>
  <Override PartName="/ppt/slideLayouts/slideLayout3039.xml" ContentType="application/vnd.openxmlformats-officedocument.presentationml.slideLayout+xml"/>
  <Override PartName="/ppt/slideLayouts/slideLayout3040.xml" ContentType="application/vnd.openxmlformats-officedocument.presentationml.slideLayout+xml"/>
  <Override PartName="/ppt/slideLayouts/slideLayout3041.xml" ContentType="application/vnd.openxmlformats-officedocument.presentationml.slideLayout+xml"/>
  <Override PartName="/ppt/slideLayouts/slideLayout3042.xml" ContentType="application/vnd.openxmlformats-officedocument.presentationml.slideLayout+xml"/>
  <Override PartName="/ppt/slideLayouts/slideLayout3043.xml" ContentType="application/vnd.openxmlformats-officedocument.presentationml.slideLayout+xml"/>
  <Override PartName="/ppt/slideLayouts/slideLayout3044.xml" ContentType="application/vnd.openxmlformats-officedocument.presentationml.slideLayout+xml"/>
  <Override PartName="/ppt/slideLayouts/slideLayout3045.xml" ContentType="application/vnd.openxmlformats-officedocument.presentationml.slideLayout+xml"/>
  <Override PartName="/ppt/slideLayouts/slideLayout3046.xml" ContentType="application/vnd.openxmlformats-officedocument.presentationml.slideLayout+xml"/>
  <Override PartName="/ppt/slideLayouts/slideLayout3047.xml" ContentType="application/vnd.openxmlformats-officedocument.presentationml.slideLayout+xml"/>
  <Override PartName="/ppt/slideLayouts/slideLayout3048.xml" ContentType="application/vnd.openxmlformats-officedocument.presentationml.slideLayout+xml"/>
  <Override PartName="/ppt/slideLayouts/slideLayout3049.xml" ContentType="application/vnd.openxmlformats-officedocument.presentationml.slideLayout+xml"/>
  <Override PartName="/ppt/slideLayouts/slideLayout3050.xml" ContentType="application/vnd.openxmlformats-officedocument.presentationml.slideLayout+xml"/>
  <Override PartName="/ppt/slideLayouts/slideLayout3051.xml" ContentType="application/vnd.openxmlformats-officedocument.presentationml.slideLayout+xml"/>
  <Override PartName="/ppt/slideLayouts/slideLayout3052.xml" ContentType="application/vnd.openxmlformats-officedocument.presentationml.slideLayout+xml"/>
  <Override PartName="/ppt/slideLayouts/slideLayout3053.xml" ContentType="application/vnd.openxmlformats-officedocument.presentationml.slideLayout+xml"/>
  <Override PartName="/ppt/slideLayouts/slideLayout3054.xml" ContentType="application/vnd.openxmlformats-officedocument.presentationml.slideLayout+xml"/>
  <Override PartName="/ppt/slideLayouts/slideLayout3055.xml" ContentType="application/vnd.openxmlformats-officedocument.presentationml.slideLayout+xml"/>
  <Override PartName="/ppt/slideLayouts/slideLayout3056.xml" ContentType="application/vnd.openxmlformats-officedocument.presentationml.slideLayout+xml"/>
  <Override PartName="/ppt/slideLayouts/slideLayout3057.xml" ContentType="application/vnd.openxmlformats-officedocument.presentationml.slideLayout+xml"/>
  <Override PartName="/ppt/slideLayouts/slideLayout3058.xml" ContentType="application/vnd.openxmlformats-officedocument.presentationml.slideLayout+xml"/>
  <Override PartName="/ppt/slideLayouts/slideLayout3059.xml" ContentType="application/vnd.openxmlformats-officedocument.presentationml.slideLayout+xml"/>
  <Override PartName="/ppt/slideLayouts/slideLayout3060.xml" ContentType="application/vnd.openxmlformats-officedocument.presentationml.slideLayout+xml"/>
  <Override PartName="/ppt/slideLayouts/slideLayout3061.xml" ContentType="application/vnd.openxmlformats-officedocument.presentationml.slideLayout+xml"/>
  <Override PartName="/ppt/slideLayouts/slideLayout3062.xml" ContentType="application/vnd.openxmlformats-officedocument.presentationml.slideLayout+xml"/>
  <Override PartName="/ppt/slideLayouts/slideLayout3063.xml" ContentType="application/vnd.openxmlformats-officedocument.presentationml.slideLayout+xml"/>
  <Override PartName="/ppt/slideLayouts/slideLayout3064.xml" ContentType="application/vnd.openxmlformats-officedocument.presentationml.slideLayout+xml"/>
  <Override PartName="/ppt/slideLayouts/slideLayout3065.xml" ContentType="application/vnd.openxmlformats-officedocument.presentationml.slideLayout+xml"/>
  <Override PartName="/ppt/slideLayouts/slideLayout3066.xml" ContentType="application/vnd.openxmlformats-officedocument.presentationml.slideLayout+xml"/>
  <Override PartName="/ppt/slideLayouts/slideLayout3067.xml" ContentType="application/vnd.openxmlformats-officedocument.presentationml.slideLayout+xml"/>
  <Override PartName="/ppt/slideLayouts/slideLayout3068.xml" ContentType="application/vnd.openxmlformats-officedocument.presentationml.slideLayout+xml"/>
  <Override PartName="/ppt/slideLayouts/slideLayout3069.xml" ContentType="application/vnd.openxmlformats-officedocument.presentationml.slideLayout+xml"/>
  <Override PartName="/ppt/slideLayouts/slideLayout3070.xml" ContentType="application/vnd.openxmlformats-officedocument.presentationml.slideLayout+xml"/>
  <Override PartName="/ppt/slideLayouts/slideLayout3071.xml" ContentType="application/vnd.openxmlformats-officedocument.presentationml.slideLayout+xml"/>
  <Override PartName="/ppt/slideLayouts/slideLayout3072.xml" ContentType="application/vnd.openxmlformats-officedocument.presentationml.slideLayout+xml"/>
  <Override PartName="/ppt/slideLayouts/slideLayout3073.xml" ContentType="application/vnd.openxmlformats-officedocument.presentationml.slideLayout+xml"/>
  <Override PartName="/ppt/slideLayouts/slideLayout3074.xml" ContentType="application/vnd.openxmlformats-officedocument.presentationml.slideLayout+xml"/>
  <Override PartName="/ppt/slideLayouts/slideLayout3075.xml" ContentType="application/vnd.openxmlformats-officedocument.presentationml.slideLayout+xml"/>
  <Override PartName="/ppt/slideLayouts/slideLayout3076.xml" ContentType="application/vnd.openxmlformats-officedocument.presentationml.slideLayout+xml"/>
  <Override PartName="/ppt/slideLayouts/slideLayout3077.xml" ContentType="application/vnd.openxmlformats-officedocument.presentationml.slideLayout+xml"/>
  <Override PartName="/ppt/slideLayouts/slideLayout3078.xml" ContentType="application/vnd.openxmlformats-officedocument.presentationml.slideLayout+xml"/>
  <Override PartName="/ppt/slideLayouts/slideLayout3079.xml" ContentType="application/vnd.openxmlformats-officedocument.presentationml.slideLayout+xml"/>
  <Override PartName="/ppt/slideLayouts/slideLayout3080.xml" ContentType="application/vnd.openxmlformats-officedocument.presentationml.slideLayout+xml"/>
  <Override PartName="/ppt/slideLayouts/slideLayout3081.xml" ContentType="application/vnd.openxmlformats-officedocument.presentationml.slideLayout+xml"/>
  <Override PartName="/ppt/slideLayouts/slideLayout3082.xml" ContentType="application/vnd.openxmlformats-officedocument.presentationml.slideLayout+xml"/>
  <Override PartName="/ppt/slideLayouts/slideLayout3083.xml" ContentType="application/vnd.openxmlformats-officedocument.presentationml.slideLayout+xml"/>
  <Override PartName="/ppt/slideLayouts/slideLayout3084.xml" ContentType="application/vnd.openxmlformats-officedocument.presentationml.slideLayout+xml"/>
  <Override PartName="/ppt/slideLayouts/slideLayout3085.xml" ContentType="application/vnd.openxmlformats-officedocument.presentationml.slideLayout+xml"/>
  <Override PartName="/ppt/slideLayouts/slideLayout3086.xml" ContentType="application/vnd.openxmlformats-officedocument.presentationml.slideLayout+xml"/>
  <Override PartName="/ppt/slideLayouts/slideLayout3087.xml" ContentType="application/vnd.openxmlformats-officedocument.presentationml.slideLayout+xml"/>
  <Override PartName="/ppt/slideLayouts/slideLayout3088.xml" ContentType="application/vnd.openxmlformats-officedocument.presentationml.slideLayout+xml"/>
  <Override PartName="/ppt/slideLayouts/slideLayout3089.xml" ContentType="application/vnd.openxmlformats-officedocument.presentationml.slideLayout+xml"/>
  <Override PartName="/ppt/slideLayouts/slideLayout3090.xml" ContentType="application/vnd.openxmlformats-officedocument.presentationml.slideLayout+xml"/>
  <Override PartName="/ppt/slideLayouts/slideLayout3091.xml" ContentType="application/vnd.openxmlformats-officedocument.presentationml.slideLayout+xml"/>
  <Override PartName="/ppt/slideLayouts/slideLayout3092.xml" ContentType="application/vnd.openxmlformats-officedocument.presentationml.slideLayout+xml"/>
  <Override PartName="/ppt/slideLayouts/slideLayout3093.xml" ContentType="application/vnd.openxmlformats-officedocument.presentationml.slideLayout+xml"/>
  <Override PartName="/ppt/slideLayouts/slideLayout3094.xml" ContentType="application/vnd.openxmlformats-officedocument.presentationml.slideLayout+xml"/>
  <Override PartName="/ppt/slideLayouts/slideLayout3095.xml" ContentType="application/vnd.openxmlformats-officedocument.presentationml.slideLayout+xml"/>
  <Override PartName="/ppt/slideLayouts/slideLayout3096.xml" ContentType="application/vnd.openxmlformats-officedocument.presentationml.slideLayout+xml"/>
  <Override PartName="/ppt/slideLayouts/slideLayout3097.xml" ContentType="application/vnd.openxmlformats-officedocument.presentationml.slideLayout+xml"/>
  <Override PartName="/ppt/slideLayouts/slideLayout3098.xml" ContentType="application/vnd.openxmlformats-officedocument.presentationml.slideLayout+xml"/>
  <Override PartName="/ppt/slideLayouts/slideLayout3099.xml" ContentType="application/vnd.openxmlformats-officedocument.presentationml.slideLayout+xml"/>
  <Override PartName="/ppt/slideLayouts/slideLayout3100.xml" ContentType="application/vnd.openxmlformats-officedocument.presentationml.slideLayout+xml"/>
  <Override PartName="/ppt/slideLayouts/slideLayout3101.xml" ContentType="application/vnd.openxmlformats-officedocument.presentationml.slideLayout+xml"/>
  <Override PartName="/ppt/slideLayouts/slideLayout3102.xml" ContentType="application/vnd.openxmlformats-officedocument.presentationml.slideLayout+xml"/>
  <Override PartName="/ppt/slideLayouts/slideLayout3103.xml" ContentType="application/vnd.openxmlformats-officedocument.presentationml.slideLayout+xml"/>
  <Override PartName="/ppt/slideLayouts/slideLayout3104.xml" ContentType="application/vnd.openxmlformats-officedocument.presentationml.slideLayout+xml"/>
  <Override PartName="/ppt/slideLayouts/slideLayout3105.xml" ContentType="application/vnd.openxmlformats-officedocument.presentationml.slideLayout+xml"/>
  <Override PartName="/ppt/slideLayouts/slideLayout3106.xml" ContentType="application/vnd.openxmlformats-officedocument.presentationml.slideLayout+xml"/>
  <Override PartName="/ppt/slideLayouts/slideLayout3107.xml" ContentType="application/vnd.openxmlformats-officedocument.presentationml.slideLayout+xml"/>
  <Override PartName="/ppt/slideLayouts/slideLayout3108.xml" ContentType="application/vnd.openxmlformats-officedocument.presentationml.slideLayout+xml"/>
  <Override PartName="/ppt/slideLayouts/slideLayout3109.xml" ContentType="application/vnd.openxmlformats-officedocument.presentationml.slideLayout+xml"/>
  <Override PartName="/ppt/slideLayouts/slideLayout3110.xml" ContentType="application/vnd.openxmlformats-officedocument.presentationml.slideLayout+xml"/>
  <Override PartName="/ppt/slideLayouts/slideLayout3111.xml" ContentType="application/vnd.openxmlformats-officedocument.presentationml.slideLayout+xml"/>
  <Override PartName="/ppt/slideLayouts/slideLayout3112.xml" ContentType="application/vnd.openxmlformats-officedocument.presentationml.slideLayout+xml"/>
  <Override PartName="/ppt/slideLayouts/slideLayout3113.xml" ContentType="application/vnd.openxmlformats-officedocument.presentationml.slideLayout+xml"/>
  <Override PartName="/ppt/slideLayouts/slideLayout3114.xml" ContentType="application/vnd.openxmlformats-officedocument.presentationml.slideLayout+xml"/>
  <Override PartName="/ppt/slideLayouts/slideLayout3115.xml" ContentType="application/vnd.openxmlformats-officedocument.presentationml.slideLayout+xml"/>
  <Override PartName="/ppt/slideLayouts/slideLayout3116.xml" ContentType="application/vnd.openxmlformats-officedocument.presentationml.slideLayout+xml"/>
  <Override PartName="/ppt/slideLayouts/slideLayout3117.xml" ContentType="application/vnd.openxmlformats-officedocument.presentationml.slideLayout+xml"/>
  <Override PartName="/ppt/slideLayouts/slideLayout3118.xml" ContentType="application/vnd.openxmlformats-officedocument.presentationml.slideLayout+xml"/>
  <Override PartName="/ppt/slideLayouts/slideLayout3119.xml" ContentType="application/vnd.openxmlformats-officedocument.presentationml.slideLayout+xml"/>
  <Override PartName="/ppt/slideLayouts/slideLayout3120.xml" ContentType="application/vnd.openxmlformats-officedocument.presentationml.slideLayout+xml"/>
  <Override PartName="/ppt/slideLayouts/slideLayout3121.xml" ContentType="application/vnd.openxmlformats-officedocument.presentationml.slideLayout+xml"/>
  <Override PartName="/ppt/slideLayouts/slideLayout3122.xml" ContentType="application/vnd.openxmlformats-officedocument.presentationml.slideLayout+xml"/>
  <Override PartName="/ppt/slideLayouts/slideLayout3123.xml" ContentType="application/vnd.openxmlformats-officedocument.presentationml.slideLayout+xml"/>
  <Override PartName="/ppt/slideLayouts/slideLayout3124.xml" ContentType="application/vnd.openxmlformats-officedocument.presentationml.slideLayout+xml"/>
  <Override PartName="/ppt/slideLayouts/slideLayout3125.xml" ContentType="application/vnd.openxmlformats-officedocument.presentationml.slideLayout+xml"/>
  <Override PartName="/ppt/slideLayouts/slideLayout3126.xml" ContentType="application/vnd.openxmlformats-officedocument.presentationml.slideLayout+xml"/>
  <Override PartName="/ppt/slideLayouts/slideLayout3127.xml" ContentType="application/vnd.openxmlformats-officedocument.presentationml.slideLayout+xml"/>
  <Override PartName="/ppt/slideLayouts/slideLayout3128.xml" ContentType="application/vnd.openxmlformats-officedocument.presentationml.slideLayout+xml"/>
  <Override PartName="/ppt/slideLayouts/slideLayout3129.xml" ContentType="application/vnd.openxmlformats-officedocument.presentationml.slideLayout+xml"/>
  <Override PartName="/ppt/slideLayouts/slideLayout3130.xml" ContentType="application/vnd.openxmlformats-officedocument.presentationml.slideLayout+xml"/>
  <Override PartName="/ppt/slideLayouts/slideLayout3131.xml" ContentType="application/vnd.openxmlformats-officedocument.presentationml.slideLayout+xml"/>
  <Override PartName="/ppt/slideLayouts/slideLayout3132.xml" ContentType="application/vnd.openxmlformats-officedocument.presentationml.slideLayout+xml"/>
  <Override PartName="/ppt/slideLayouts/slideLayout3133.xml" ContentType="application/vnd.openxmlformats-officedocument.presentationml.slideLayout+xml"/>
  <Override PartName="/ppt/slideLayouts/slideLayout3134.xml" ContentType="application/vnd.openxmlformats-officedocument.presentationml.slideLayout+xml"/>
  <Override PartName="/ppt/slideLayouts/slideLayout3135.xml" ContentType="application/vnd.openxmlformats-officedocument.presentationml.slideLayout+xml"/>
  <Override PartName="/ppt/slideLayouts/slideLayout3136.xml" ContentType="application/vnd.openxmlformats-officedocument.presentationml.slideLayout+xml"/>
  <Override PartName="/ppt/slideLayouts/slideLayout3137.xml" ContentType="application/vnd.openxmlformats-officedocument.presentationml.slideLayout+xml"/>
  <Override PartName="/ppt/slideLayouts/slideLayout3138.xml" ContentType="application/vnd.openxmlformats-officedocument.presentationml.slideLayout+xml"/>
  <Override PartName="/ppt/slideLayouts/slideLayout3139.xml" ContentType="application/vnd.openxmlformats-officedocument.presentationml.slideLayout+xml"/>
  <Override PartName="/ppt/slideLayouts/slideLayout3140.xml" ContentType="application/vnd.openxmlformats-officedocument.presentationml.slideLayout+xml"/>
  <Override PartName="/ppt/slideLayouts/slideLayout3141.xml" ContentType="application/vnd.openxmlformats-officedocument.presentationml.slideLayout+xml"/>
  <Override PartName="/ppt/slideLayouts/slideLayout3142.xml" ContentType="application/vnd.openxmlformats-officedocument.presentationml.slideLayout+xml"/>
  <Override PartName="/ppt/slideLayouts/slideLayout3143.xml" ContentType="application/vnd.openxmlformats-officedocument.presentationml.slideLayout+xml"/>
  <Override PartName="/ppt/slideLayouts/slideLayout3144.xml" ContentType="application/vnd.openxmlformats-officedocument.presentationml.slideLayout+xml"/>
  <Override PartName="/ppt/slideLayouts/slideLayout3145.xml" ContentType="application/vnd.openxmlformats-officedocument.presentationml.slideLayout+xml"/>
  <Override PartName="/ppt/slideLayouts/slideLayout3146.xml" ContentType="application/vnd.openxmlformats-officedocument.presentationml.slideLayout+xml"/>
  <Override PartName="/ppt/slideLayouts/slideLayout3147.xml" ContentType="application/vnd.openxmlformats-officedocument.presentationml.slideLayout+xml"/>
  <Override PartName="/ppt/slideLayouts/slideLayout3148.xml" ContentType="application/vnd.openxmlformats-officedocument.presentationml.slideLayout+xml"/>
  <Override PartName="/ppt/slideLayouts/slideLayout3149.xml" ContentType="application/vnd.openxmlformats-officedocument.presentationml.slideLayout+xml"/>
  <Override PartName="/ppt/slideLayouts/slideLayout3150.xml" ContentType="application/vnd.openxmlformats-officedocument.presentationml.slideLayout+xml"/>
  <Override PartName="/ppt/slideLayouts/slideLayout3151.xml" ContentType="application/vnd.openxmlformats-officedocument.presentationml.slideLayout+xml"/>
  <Override PartName="/ppt/slideLayouts/slideLayout3152.xml" ContentType="application/vnd.openxmlformats-officedocument.presentationml.slideLayout+xml"/>
  <Override PartName="/ppt/slideLayouts/slideLayout3153.xml" ContentType="application/vnd.openxmlformats-officedocument.presentationml.slideLayout+xml"/>
  <Override PartName="/ppt/slideLayouts/slideLayout3154.xml" ContentType="application/vnd.openxmlformats-officedocument.presentationml.slideLayout+xml"/>
  <Override PartName="/ppt/slideLayouts/slideLayout3155.xml" ContentType="application/vnd.openxmlformats-officedocument.presentationml.slideLayout+xml"/>
  <Override PartName="/ppt/slideLayouts/slideLayout3156.xml" ContentType="application/vnd.openxmlformats-officedocument.presentationml.slideLayout+xml"/>
  <Override PartName="/ppt/slideLayouts/slideLayout3157.xml" ContentType="application/vnd.openxmlformats-officedocument.presentationml.slideLayout+xml"/>
  <Override PartName="/ppt/slideLayouts/slideLayout3158.xml" ContentType="application/vnd.openxmlformats-officedocument.presentationml.slideLayout+xml"/>
  <Override PartName="/ppt/slideLayouts/slideLayout3159.xml" ContentType="application/vnd.openxmlformats-officedocument.presentationml.slideLayout+xml"/>
  <Override PartName="/ppt/slideLayouts/slideLayout3160.xml" ContentType="application/vnd.openxmlformats-officedocument.presentationml.slideLayout+xml"/>
  <Override PartName="/ppt/slideLayouts/slideLayout3161.xml" ContentType="application/vnd.openxmlformats-officedocument.presentationml.slideLayout+xml"/>
  <Override PartName="/ppt/slideLayouts/slideLayout3162.xml" ContentType="application/vnd.openxmlformats-officedocument.presentationml.slideLayout+xml"/>
  <Override PartName="/ppt/slideLayouts/slideLayout3163.xml" ContentType="application/vnd.openxmlformats-officedocument.presentationml.slideLayout+xml"/>
  <Override PartName="/ppt/slideLayouts/slideLayout3164.xml" ContentType="application/vnd.openxmlformats-officedocument.presentationml.slideLayout+xml"/>
  <Override PartName="/ppt/slideLayouts/slideLayout3165.xml" ContentType="application/vnd.openxmlformats-officedocument.presentationml.slideLayout+xml"/>
  <Override PartName="/ppt/slideLayouts/slideLayout3166.xml" ContentType="application/vnd.openxmlformats-officedocument.presentationml.slideLayout+xml"/>
  <Override PartName="/ppt/slideLayouts/slideLayout3167.xml" ContentType="application/vnd.openxmlformats-officedocument.presentationml.slideLayout+xml"/>
  <Override PartName="/ppt/slideLayouts/slideLayout3168.xml" ContentType="application/vnd.openxmlformats-officedocument.presentationml.slideLayout+xml"/>
  <Override PartName="/ppt/slideLayouts/slideLayout3169.xml" ContentType="application/vnd.openxmlformats-officedocument.presentationml.slideLayout+xml"/>
  <Override PartName="/ppt/slideLayouts/slideLayout3170.xml" ContentType="application/vnd.openxmlformats-officedocument.presentationml.slideLayout+xml"/>
  <Override PartName="/ppt/slideLayouts/slideLayout3171.xml" ContentType="application/vnd.openxmlformats-officedocument.presentationml.slideLayout+xml"/>
  <Override PartName="/ppt/slideLayouts/slideLayout3172.xml" ContentType="application/vnd.openxmlformats-officedocument.presentationml.slideLayout+xml"/>
  <Override PartName="/ppt/slideLayouts/slideLayout3173.xml" ContentType="application/vnd.openxmlformats-officedocument.presentationml.slideLayout+xml"/>
  <Override PartName="/ppt/slideLayouts/slideLayout3174.xml" ContentType="application/vnd.openxmlformats-officedocument.presentationml.slideLayout+xml"/>
  <Override PartName="/ppt/slideLayouts/slideLayout3175.xml" ContentType="application/vnd.openxmlformats-officedocument.presentationml.slideLayout+xml"/>
  <Override PartName="/ppt/slideLayouts/slideLayout3176.xml" ContentType="application/vnd.openxmlformats-officedocument.presentationml.slideLayout+xml"/>
  <Override PartName="/ppt/slideLayouts/slideLayout3177.xml" ContentType="application/vnd.openxmlformats-officedocument.presentationml.slideLayout+xml"/>
  <Override PartName="/ppt/slideLayouts/slideLayout3178.xml" ContentType="application/vnd.openxmlformats-officedocument.presentationml.slideLayout+xml"/>
  <Override PartName="/ppt/slideLayouts/slideLayout3179.xml" ContentType="application/vnd.openxmlformats-officedocument.presentationml.slideLayout+xml"/>
  <Override PartName="/ppt/slideLayouts/slideLayout3180.xml" ContentType="application/vnd.openxmlformats-officedocument.presentationml.slideLayout+xml"/>
  <Override PartName="/ppt/slideLayouts/slideLayout3181.xml" ContentType="application/vnd.openxmlformats-officedocument.presentationml.slideLayout+xml"/>
  <Override PartName="/ppt/slideLayouts/slideLayout3182.xml" ContentType="application/vnd.openxmlformats-officedocument.presentationml.slideLayout+xml"/>
  <Override PartName="/ppt/slideLayouts/slideLayout3183.xml" ContentType="application/vnd.openxmlformats-officedocument.presentationml.slideLayout+xml"/>
  <Override PartName="/ppt/slideLayouts/slideLayout3184.xml" ContentType="application/vnd.openxmlformats-officedocument.presentationml.slideLayout+xml"/>
  <Override PartName="/ppt/slideLayouts/slideLayout3185.xml" ContentType="application/vnd.openxmlformats-officedocument.presentationml.slideLayout+xml"/>
  <Override PartName="/ppt/slideLayouts/slideLayout3186.xml" ContentType="application/vnd.openxmlformats-officedocument.presentationml.slideLayout+xml"/>
  <Override PartName="/ppt/slideLayouts/slideLayout3187.xml" ContentType="application/vnd.openxmlformats-officedocument.presentationml.slideLayout+xml"/>
  <Override PartName="/ppt/slideLayouts/slideLayout3188.xml" ContentType="application/vnd.openxmlformats-officedocument.presentationml.slideLayout+xml"/>
  <Override PartName="/ppt/slideLayouts/slideLayout3189.xml" ContentType="application/vnd.openxmlformats-officedocument.presentationml.slideLayout+xml"/>
  <Override PartName="/ppt/slideLayouts/slideLayout3190.xml" ContentType="application/vnd.openxmlformats-officedocument.presentationml.slideLayout+xml"/>
  <Override PartName="/ppt/slideLayouts/slideLayout3191.xml" ContentType="application/vnd.openxmlformats-officedocument.presentationml.slideLayout+xml"/>
  <Override PartName="/ppt/slideLayouts/slideLayout3192.xml" ContentType="application/vnd.openxmlformats-officedocument.presentationml.slideLayout+xml"/>
  <Override PartName="/ppt/slideLayouts/slideLayout3193.xml" ContentType="application/vnd.openxmlformats-officedocument.presentationml.slideLayout+xml"/>
  <Override PartName="/ppt/slideLayouts/slideLayout3194.xml" ContentType="application/vnd.openxmlformats-officedocument.presentationml.slideLayout+xml"/>
  <Override PartName="/ppt/slideLayouts/slideLayout3195.xml" ContentType="application/vnd.openxmlformats-officedocument.presentationml.slideLayout+xml"/>
  <Override PartName="/ppt/slideLayouts/slideLayout3196.xml" ContentType="application/vnd.openxmlformats-officedocument.presentationml.slideLayout+xml"/>
  <Override PartName="/ppt/slideLayouts/slideLayout3197.xml" ContentType="application/vnd.openxmlformats-officedocument.presentationml.slideLayout+xml"/>
  <Override PartName="/ppt/slideLayouts/slideLayout3198.xml" ContentType="application/vnd.openxmlformats-officedocument.presentationml.slideLayout+xml"/>
  <Override PartName="/ppt/theme/theme20.xml" ContentType="application/vnd.openxmlformats-officedocument.theme+xml"/>
  <Override PartName="/ppt/slideLayouts/slideLayout3199.xml" ContentType="application/vnd.openxmlformats-officedocument.presentationml.slideLayout+xml"/>
  <Override PartName="/ppt/slideLayouts/slideLayout3200.xml" ContentType="application/vnd.openxmlformats-officedocument.presentationml.slideLayout+xml"/>
  <Override PartName="/ppt/slideLayouts/slideLayout3201.xml" ContentType="application/vnd.openxmlformats-officedocument.presentationml.slideLayout+xml"/>
  <Override PartName="/ppt/slideLayouts/slideLayout3202.xml" ContentType="application/vnd.openxmlformats-officedocument.presentationml.slideLayout+xml"/>
  <Override PartName="/ppt/slideLayouts/slideLayout3203.xml" ContentType="application/vnd.openxmlformats-officedocument.presentationml.slideLayout+xml"/>
  <Override PartName="/ppt/slideLayouts/slideLayout3204.xml" ContentType="application/vnd.openxmlformats-officedocument.presentationml.slideLayout+xml"/>
  <Override PartName="/ppt/slideLayouts/slideLayout3205.xml" ContentType="application/vnd.openxmlformats-officedocument.presentationml.slideLayout+xml"/>
  <Override PartName="/ppt/slideLayouts/slideLayout3206.xml" ContentType="application/vnd.openxmlformats-officedocument.presentationml.slideLayout+xml"/>
  <Override PartName="/ppt/slideLayouts/slideLayout3207.xml" ContentType="application/vnd.openxmlformats-officedocument.presentationml.slideLayout+xml"/>
  <Override PartName="/ppt/slideLayouts/slideLayout3208.xml" ContentType="application/vnd.openxmlformats-officedocument.presentationml.slideLayout+xml"/>
  <Override PartName="/ppt/slideLayouts/slideLayout3209.xml" ContentType="application/vnd.openxmlformats-officedocument.presentationml.slideLayout+xml"/>
  <Override PartName="/ppt/slideLayouts/slideLayout3210.xml" ContentType="application/vnd.openxmlformats-officedocument.presentationml.slideLayout+xml"/>
  <Override PartName="/ppt/slideLayouts/slideLayout3211.xml" ContentType="application/vnd.openxmlformats-officedocument.presentationml.slideLayout+xml"/>
  <Override PartName="/ppt/slideLayouts/slideLayout3212.xml" ContentType="application/vnd.openxmlformats-officedocument.presentationml.slideLayout+xml"/>
  <Override PartName="/ppt/slideLayouts/slideLayout3213.xml" ContentType="application/vnd.openxmlformats-officedocument.presentationml.slideLayout+xml"/>
  <Override PartName="/ppt/slideLayouts/slideLayout3214.xml" ContentType="application/vnd.openxmlformats-officedocument.presentationml.slideLayout+xml"/>
  <Override PartName="/ppt/slideLayouts/slideLayout3215.xml" ContentType="application/vnd.openxmlformats-officedocument.presentationml.slideLayout+xml"/>
  <Override PartName="/ppt/slideLayouts/slideLayout3216.xml" ContentType="application/vnd.openxmlformats-officedocument.presentationml.slideLayout+xml"/>
  <Override PartName="/ppt/slideLayouts/slideLayout3217.xml" ContentType="application/vnd.openxmlformats-officedocument.presentationml.slideLayout+xml"/>
  <Override PartName="/ppt/slideLayouts/slideLayout3218.xml" ContentType="application/vnd.openxmlformats-officedocument.presentationml.slideLayout+xml"/>
  <Override PartName="/ppt/slideLayouts/slideLayout3219.xml" ContentType="application/vnd.openxmlformats-officedocument.presentationml.slideLayout+xml"/>
  <Override PartName="/ppt/slideLayouts/slideLayout3220.xml" ContentType="application/vnd.openxmlformats-officedocument.presentationml.slideLayout+xml"/>
  <Override PartName="/ppt/slideLayouts/slideLayout3221.xml" ContentType="application/vnd.openxmlformats-officedocument.presentationml.slideLayout+xml"/>
  <Override PartName="/ppt/slideLayouts/slideLayout3222.xml" ContentType="application/vnd.openxmlformats-officedocument.presentationml.slideLayout+xml"/>
  <Override PartName="/ppt/slideLayouts/slideLayout3223.xml" ContentType="application/vnd.openxmlformats-officedocument.presentationml.slideLayout+xml"/>
  <Override PartName="/ppt/slideLayouts/slideLayout3224.xml" ContentType="application/vnd.openxmlformats-officedocument.presentationml.slideLayout+xml"/>
  <Override PartName="/ppt/slideLayouts/slideLayout3225.xml" ContentType="application/vnd.openxmlformats-officedocument.presentationml.slideLayout+xml"/>
  <Override PartName="/ppt/slideLayouts/slideLayout3226.xml" ContentType="application/vnd.openxmlformats-officedocument.presentationml.slideLayout+xml"/>
  <Override PartName="/ppt/slideLayouts/slideLayout3227.xml" ContentType="application/vnd.openxmlformats-officedocument.presentationml.slideLayout+xml"/>
  <Override PartName="/ppt/slideLayouts/slideLayout3228.xml" ContentType="application/vnd.openxmlformats-officedocument.presentationml.slideLayout+xml"/>
  <Override PartName="/ppt/slideLayouts/slideLayout3229.xml" ContentType="application/vnd.openxmlformats-officedocument.presentationml.slideLayout+xml"/>
  <Override PartName="/ppt/slideLayouts/slideLayout3230.xml" ContentType="application/vnd.openxmlformats-officedocument.presentationml.slideLayout+xml"/>
  <Override PartName="/ppt/slideLayouts/slideLayout3231.xml" ContentType="application/vnd.openxmlformats-officedocument.presentationml.slideLayout+xml"/>
  <Override PartName="/ppt/slideLayouts/slideLayout3232.xml" ContentType="application/vnd.openxmlformats-officedocument.presentationml.slideLayout+xml"/>
  <Override PartName="/ppt/slideLayouts/slideLayout3233.xml" ContentType="application/vnd.openxmlformats-officedocument.presentationml.slideLayout+xml"/>
  <Override PartName="/ppt/slideLayouts/slideLayout3234.xml" ContentType="application/vnd.openxmlformats-officedocument.presentationml.slideLayout+xml"/>
  <Override PartName="/ppt/slideLayouts/slideLayout3235.xml" ContentType="application/vnd.openxmlformats-officedocument.presentationml.slideLayout+xml"/>
  <Override PartName="/ppt/slideLayouts/slideLayout3236.xml" ContentType="application/vnd.openxmlformats-officedocument.presentationml.slideLayout+xml"/>
  <Override PartName="/ppt/slideLayouts/slideLayout3237.xml" ContentType="application/vnd.openxmlformats-officedocument.presentationml.slideLayout+xml"/>
  <Override PartName="/ppt/slideLayouts/slideLayout3238.xml" ContentType="application/vnd.openxmlformats-officedocument.presentationml.slideLayout+xml"/>
  <Override PartName="/ppt/slideLayouts/slideLayout3239.xml" ContentType="application/vnd.openxmlformats-officedocument.presentationml.slideLayout+xml"/>
  <Override PartName="/ppt/slideLayouts/slideLayout3240.xml" ContentType="application/vnd.openxmlformats-officedocument.presentationml.slideLayout+xml"/>
  <Override PartName="/ppt/slideLayouts/slideLayout3241.xml" ContentType="application/vnd.openxmlformats-officedocument.presentationml.slideLayout+xml"/>
  <Override PartName="/ppt/slideLayouts/slideLayout3242.xml" ContentType="application/vnd.openxmlformats-officedocument.presentationml.slideLayout+xml"/>
  <Override PartName="/ppt/slideLayouts/slideLayout3243.xml" ContentType="application/vnd.openxmlformats-officedocument.presentationml.slideLayout+xml"/>
  <Override PartName="/ppt/slideLayouts/slideLayout3244.xml" ContentType="application/vnd.openxmlformats-officedocument.presentationml.slideLayout+xml"/>
  <Override PartName="/ppt/slideLayouts/slideLayout3245.xml" ContentType="application/vnd.openxmlformats-officedocument.presentationml.slideLayout+xml"/>
  <Override PartName="/ppt/slideLayouts/slideLayout3246.xml" ContentType="application/vnd.openxmlformats-officedocument.presentationml.slideLayout+xml"/>
  <Override PartName="/ppt/slideLayouts/slideLayout3247.xml" ContentType="application/vnd.openxmlformats-officedocument.presentationml.slideLayout+xml"/>
  <Override PartName="/ppt/slideLayouts/slideLayout3248.xml" ContentType="application/vnd.openxmlformats-officedocument.presentationml.slideLayout+xml"/>
  <Override PartName="/ppt/slideLayouts/slideLayout3249.xml" ContentType="application/vnd.openxmlformats-officedocument.presentationml.slideLayout+xml"/>
  <Override PartName="/ppt/slideLayouts/slideLayout3250.xml" ContentType="application/vnd.openxmlformats-officedocument.presentationml.slideLayout+xml"/>
  <Override PartName="/ppt/slideLayouts/slideLayout3251.xml" ContentType="application/vnd.openxmlformats-officedocument.presentationml.slideLayout+xml"/>
  <Override PartName="/ppt/slideLayouts/slideLayout3252.xml" ContentType="application/vnd.openxmlformats-officedocument.presentationml.slideLayout+xml"/>
  <Override PartName="/ppt/slideLayouts/slideLayout3253.xml" ContentType="application/vnd.openxmlformats-officedocument.presentationml.slideLayout+xml"/>
  <Override PartName="/ppt/slideLayouts/slideLayout3254.xml" ContentType="application/vnd.openxmlformats-officedocument.presentationml.slideLayout+xml"/>
  <Override PartName="/ppt/slideLayouts/slideLayout3255.xml" ContentType="application/vnd.openxmlformats-officedocument.presentationml.slideLayout+xml"/>
  <Override PartName="/ppt/slideLayouts/slideLayout3256.xml" ContentType="application/vnd.openxmlformats-officedocument.presentationml.slideLayout+xml"/>
  <Override PartName="/ppt/slideLayouts/slideLayout3257.xml" ContentType="application/vnd.openxmlformats-officedocument.presentationml.slideLayout+xml"/>
  <Override PartName="/ppt/slideLayouts/slideLayout3258.xml" ContentType="application/vnd.openxmlformats-officedocument.presentationml.slideLayout+xml"/>
  <Override PartName="/ppt/slideLayouts/slideLayout3259.xml" ContentType="application/vnd.openxmlformats-officedocument.presentationml.slideLayout+xml"/>
  <Override PartName="/ppt/slideLayouts/slideLayout3260.xml" ContentType="application/vnd.openxmlformats-officedocument.presentationml.slideLayout+xml"/>
  <Override PartName="/ppt/slideLayouts/slideLayout3261.xml" ContentType="application/vnd.openxmlformats-officedocument.presentationml.slideLayout+xml"/>
  <Override PartName="/ppt/slideLayouts/slideLayout3262.xml" ContentType="application/vnd.openxmlformats-officedocument.presentationml.slideLayout+xml"/>
  <Override PartName="/ppt/slideLayouts/slideLayout3263.xml" ContentType="application/vnd.openxmlformats-officedocument.presentationml.slideLayout+xml"/>
  <Override PartName="/ppt/slideLayouts/slideLayout3264.xml" ContentType="application/vnd.openxmlformats-officedocument.presentationml.slideLayout+xml"/>
  <Override PartName="/ppt/slideLayouts/slideLayout3265.xml" ContentType="application/vnd.openxmlformats-officedocument.presentationml.slideLayout+xml"/>
  <Override PartName="/ppt/slideLayouts/slideLayout3266.xml" ContentType="application/vnd.openxmlformats-officedocument.presentationml.slideLayout+xml"/>
  <Override PartName="/ppt/slideLayouts/slideLayout3267.xml" ContentType="application/vnd.openxmlformats-officedocument.presentationml.slideLayout+xml"/>
  <Override PartName="/ppt/slideLayouts/slideLayout3268.xml" ContentType="application/vnd.openxmlformats-officedocument.presentationml.slideLayout+xml"/>
  <Override PartName="/ppt/slideLayouts/slideLayout3269.xml" ContentType="application/vnd.openxmlformats-officedocument.presentationml.slideLayout+xml"/>
  <Override PartName="/ppt/slideLayouts/slideLayout3270.xml" ContentType="application/vnd.openxmlformats-officedocument.presentationml.slideLayout+xml"/>
  <Override PartName="/ppt/slideLayouts/slideLayout3271.xml" ContentType="application/vnd.openxmlformats-officedocument.presentationml.slideLayout+xml"/>
  <Override PartName="/ppt/slideLayouts/slideLayout3272.xml" ContentType="application/vnd.openxmlformats-officedocument.presentationml.slideLayout+xml"/>
  <Override PartName="/ppt/slideLayouts/slideLayout3273.xml" ContentType="application/vnd.openxmlformats-officedocument.presentationml.slideLayout+xml"/>
  <Override PartName="/ppt/slideLayouts/slideLayout3274.xml" ContentType="application/vnd.openxmlformats-officedocument.presentationml.slideLayout+xml"/>
  <Override PartName="/ppt/slideLayouts/slideLayout3275.xml" ContentType="application/vnd.openxmlformats-officedocument.presentationml.slideLayout+xml"/>
  <Override PartName="/ppt/slideLayouts/slideLayout3276.xml" ContentType="application/vnd.openxmlformats-officedocument.presentationml.slideLayout+xml"/>
  <Override PartName="/ppt/slideLayouts/slideLayout3277.xml" ContentType="application/vnd.openxmlformats-officedocument.presentationml.slideLayout+xml"/>
  <Override PartName="/ppt/slideLayouts/slideLayout3278.xml" ContentType="application/vnd.openxmlformats-officedocument.presentationml.slideLayout+xml"/>
  <Override PartName="/ppt/slideLayouts/slideLayout3279.xml" ContentType="application/vnd.openxmlformats-officedocument.presentationml.slideLayout+xml"/>
  <Override PartName="/ppt/slideLayouts/slideLayout3280.xml" ContentType="application/vnd.openxmlformats-officedocument.presentationml.slideLayout+xml"/>
  <Override PartName="/ppt/slideLayouts/slideLayout3281.xml" ContentType="application/vnd.openxmlformats-officedocument.presentationml.slideLayout+xml"/>
  <Override PartName="/ppt/slideLayouts/slideLayout3282.xml" ContentType="application/vnd.openxmlformats-officedocument.presentationml.slideLayout+xml"/>
  <Override PartName="/ppt/slideLayouts/slideLayout3283.xml" ContentType="application/vnd.openxmlformats-officedocument.presentationml.slideLayout+xml"/>
  <Override PartName="/ppt/slideLayouts/slideLayout3284.xml" ContentType="application/vnd.openxmlformats-officedocument.presentationml.slideLayout+xml"/>
  <Override PartName="/ppt/slideLayouts/slideLayout3285.xml" ContentType="application/vnd.openxmlformats-officedocument.presentationml.slideLayout+xml"/>
  <Override PartName="/ppt/slideLayouts/slideLayout3286.xml" ContentType="application/vnd.openxmlformats-officedocument.presentationml.slideLayout+xml"/>
  <Override PartName="/ppt/slideLayouts/slideLayout3287.xml" ContentType="application/vnd.openxmlformats-officedocument.presentationml.slideLayout+xml"/>
  <Override PartName="/ppt/slideLayouts/slideLayout3288.xml" ContentType="application/vnd.openxmlformats-officedocument.presentationml.slideLayout+xml"/>
  <Override PartName="/ppt/slideLayouts/slideLayout3289.xml" ContentType="application/vnd.openxmlformats-officedocument.presentationml.slideLayout+xml"/>
  <Override PartName="/ppt/slideLayouts/slideLayout3290.xml" ContentType="application/vnd.openxmlformats-officedocument.presentationml.slideLayout+xml"/>
  <Override PartName="/ppt/slideLayouts/slideLayout3291.xml" ContentType="application/vnd.openxmlformats-officedocument.presentationml.slideLayout+xml"/>
  <Override PartName="/ppt/slideLayouts/slideLayout3292.xml" ContentType="application/vnd.openxmlformats-officedocument.presentationml.slideLayout+xml"/>
  <Override PartName="/ppt/slideLayouts/slideLayout3293.xml" ContentType="application/vnd.openxmlformats-officedocument.presentationml.slideLayout+xml"/>
  <Override PartName="/ppt/slideLayouts/slideLayout3294.xml" ContentType="application/vnd.openxmlformats-officedocument.presentationml.slideLayout+xml"/>
  <Override PartName="/ppt/slideLayouts/slideLayout3295.xml" ContentType="application/vnd.openxmlformats-officedocument.presentationml.slideLayout+xml"/>
  <Override PartName="/ppt/slideLayouts/slideLayout3296.xml" ContentType="application/vnd.openxmlformats-officedocument.presentationml.slideLayout+xml"/>
  <Override PartName="/ppt/slideLayouts/slideLayout3297.xml" ContentType="application/vnd.openxmlformats-officedocument.presentationml.slideLayout+xml"/>
  <Override PartName="/ppt/slideLayouts/slideLayout3298.xml" ContentType="application/vnd.openxmlformats-officedocument.presentationml.slideLayout+xml"/>
  <Override PartName="/ppt/slideLayouts/slideLayout3299.xml" ContentType="application/vnd.openxmlformats-officedocument.presentationml.slideLayout+xml"/>
  <Override PartName="/ppt/slideLayouts/slideLayout3300.xml" ContentType="application/vnd.openxmlformats-officedocument.presentationml.slideLayout+xml"/>
  <Override PartName="/ppt/slideLayouts/slideLayout3301.xml" ContentType="application/vnd.openxmlformats-officedocument.presentationml.slideLayout+xml"/>
  <Override PartName="/ppt/slideLayouts/slideLayout3302.xml" ContentType="application/vnd.openxmlformats-officedocument.presentationml.slideLayout+xml"/>
  <Override PartName="/ppt/slideLayouts/slideLayout3303.xml" ContentType="application/vnd.openxmlformats-officedocument.presentationml.slideLayout+xml"/>
  <Override PartName="/ppt/slideLayouts/slideLayout3304.xml" ContentType="application/vnd.openxmlformats-officedocument.presentationml.slideLayout+xml"/>
  <Override PartName="/ppt/slideLayouts/slideLayout3305.xml" ContentType="application/vnd.openxmlformats-officedocument.presentationml.slideLayout+xml"/>
  <Override PartName="/ppt/slideLayouts/slideLayout3306.xml" ContentType="application/vnd.openxmlformats-officedocument.presentationml.slideLayout+xml"/>
  <Override PartName="/ppt/slideLayouts/slideLayout3307.xml" ContentType="application/vnd.openxmlformats-officedocument.presentationml.slideLayout+xml"/>
  <Override PartName="/ppt/slideLayouts/slideLayout3308.xml" ContentType="application/vnd.openxmlformats-officedocument.presentationml.slideLayout+xml"/>
  <Override PartName="/ppt/slideLayouts/slideLayout3309.xml" ContentType="application/vnd.openxmlformats-officedocument.presentationml.slideLayout+xml"/>
  <Override PartName="/ppt/slideLayouts/slideLayout3310.xml" ContentType="application/vnd.openxmlformats-officedocument.presentationml.slideLayout+xml"/>
  <Override PartName="/ppt/slideLayouts/slideLayout3311.xml" ContentType="application/vnd.openxmlformats-officedocument.presentationml.slideLayout+xml"/>
  <Override PartName="/ppt/slideLayouts/slideLayout3312.xml" ContentType="application/vnd.openxmlformats-officedocument.presentationml.slideLayout+xml"/>
  <Override PartName="/ppt/slideLayouts/slideLayout3313.xml" ContentType="application/vnd.openxmlformats-officedocument.presentationml.slideLayout+xml"/>
  <Override PartName="/ppt/slideLayouts/slideLayout3314.xml" ContentType="application/vnd.openxmlformats-officedocument.presentationml.slideLayout+xml"/>
  <Override PartName="/ppt/slideLayouts/slideLayout3315.xml" ContentType="application/vnd.openxmlformats-officedocument.presentationml.slideLayout+xml"/>
  <Override PartName="/ppt/slideLayouts/slideLayout3316.xml" ContentType="application/vnd.openxmlformats-officedocument.presentationml.slideLayout+xml"/>
  <Override PartName="/ppt/slideLayouts/slideLayout3317.xml" ContentType="application/vnd.openxmlformats-officedocument.presentationml.slideLayout+xml"/>
  <Override PartName="/ppt/slideLayouts/slideLayout3318.xml" ContentType="application/vnd.openxmlformats-officedocument.presentationml.slideLayout+xml"/>
  <Override PartName="/ppt/slideLayouts/slideLayout3319.xml" ContentType="application/vnd.openxmlformats-officedocument.presentationml.slideLayout+xml"/>
  <Override PartName="/ppt/slideLayouts/slideLayout3320.xml" ContentType="application/vnd.openxmlformats-officedocument.presentationml.slideLayout+xml"/>
  <Override PartName="/ppt/slideLayouts/slideLayout3321.xml" ContentType="application/vnd.openxmlformats-officedocument.presentationml.slideLayout+xml"/>
  <Override PartName="/ppt/slideLayouts/slideLayout3322.xml" ContentType="application/vnd.openxmlformats-officedocument.presentationml.slideLayout+xml"/>
  <Override PartName="/ppt/slideLayouts/slideLayout3323.xml" ContentType="application/vnd.openxmlformats-officedocument.presentationml.slideLayout+xml"/>
  <Override PartName="/ppt/slideLayouts/slideLayout3324.xml" ContentType="application/vnd.openxmlformats-officedocument.presentationml.slideLayout+xml"/>
  <Override PartName="/ppt/slideLayouts/slideLayout3325.xml" ContentType="application/vnd.openxmlformats-officedocument.presentationml.slideLayout+xml"/>
  <Override PartName="/ppt/slideLayouts/slideLayout3326.xml" ContentType="application/vnd.openxmlformats-officedocument.presentationml.slideLayout+xml"/>
  <Override PartName="/ppt/slideLayouts/slideLayout3327.xml" ContentType="application/vnd.openxmlformats-officedocument.presentationml.slideLayout+xml"/>
  <Override PartName="/ppt/slideLayouts/slideLayout3328.xml" ContentType="application/vnd.openxmlformats-officedocument.presentationml.slideLayout+xml"/>
  <Override PartName="/ppt/slideLayouts/slideLayout3329.xml" ContentType="application/vnd.openxmlformats-officedocument.presentationml.slideLayout+xml"/>
  <Override PartName="/ppt/slideLayouts/slideLayout3330.xml" ContentType="application/vnd.openxmlformats-officedocument.presentationml.slideLayout+xml"/>
  <Override PartName="/ppt/slideLayouts/slideLayout3331.xml" ContentType="application/vnd.openxmlformats-officedocument.presentationml.slideLayout+xml"/>
  <Override PartName="/ppt/slideLayouts/slideLayout3332.xml" ContentType="application/vnd.openxmlformats-officedocument.presentationml.slideLayout+xml"/>
  <Override PartName="/ppt/slideLayouts/slideLayout3333.xml" ContentType="application/vnd.openxmlformats-officedocument.presentationml.slideLayout+xml"/>
  <Override PartName="/ppt/slideLayouts/slideLayout3334.xml" ContentType="application/vnd.openxmlformats-officedocument.presentationml.slideLayout+xml"/>
  <Override PartName="/ppt/slideLayouts/slideLayout3335.xml" ContentType="application/vnd.openxmlformats-officedocument.presentationml.slideLayout+xml"/>
  <Override PartName="/ppt/slideLayouts/slideLayout3336.xml" ContentType="application/vnd.openxmlformats-officedocument.presentationml.slideLayout+xml"/>
  <Override PartName="/ppt/slideLayouts/slideLayout3337.xml" ContentType="application/vnd.openxmlformats-officedocument.presentationml.slideLayout+xml"/>
  <Override PartName="/ppt/slideLayouts/slideLayout3338.xml" ContentType="application/vnd.openxmlformats-officedocument.presentationml.slideLayout+xml"/>
  <Override PartName="/ppt/slideLayouts/slideLayout3339.xml" ContentType="application/vnd.openxmlformats-officedocument.presentationml.slideLayout+xml"/>
  <Override PartName="/ppt/slideLayouts/slideLayout3340.xml" ContentType="application/vnd.openxmlformats-officedocument.presentationml.slideLayout+xml"/>
  <Override PartName="/ppt/slideLayouts/slideLayout3341.xml" ContentType="application/vnd.openxmlformats-officedocument.presentationml.slideLayout+xml"/>
  <Override PartName="/ppt/slideLayouts/slideLayout3342.xml" ContentType="application/vnd.openxmlformats-officedocument.presentationml.slideLayout+xml"/>
  <Override PartName="/ppt/slideLayouts/slideLayout3343.xml" ContentType="application/vnd.openxmlformats-officedocument.presentationml.slideLayout+xml"/>
  <Override PartName="/ppt/slideLayouts/slideLayout3344.xml" ContentType="application/vnd.openxmlformats-officedocument.presentationml.slideLayout+xml"/>
  <Override PartName="/ppt/slideLayouts/slideLayout3345.xml" ContentType="application/vnd.openxmlformats-officedocument.presentationml.slideLayout+xml"/>
  <Override PartName="/ppt/slideLayouts/slideLayout3346.xml" ContentType="application/vnd.openxmlformats-officedocument.presentationml.slideLayout+xml"/>
  <Override PartName="/ppt/slideLayouts/slideLayout3347.xml" ContentType="application/vnd.openxmlformats-officedocument.presentationml.slideLayout+xml"/>
  <Override PartName="/ppt/slideLayouts/slideLayout3348.xml" ContentType="application/vnd.openxmlformats-officedocument.presentationml.slideLayout+xml"/>
  <Override PartName="/ppt/slideLayouts/slideLayout3349.xml" ContentType="application/vnd.openxmlformats-officedocument.presentationml.slideLayout+xml"/>
  <Override PartName="/ppt/slideLayouts/slideLayout3350.xml" ContentType="application/vnd.openxmlformats-officedocument.presentationml.slideLayout+xml"/>
  <Override PartName="/ppt/slideLayouts/slideLayout3351.xml" ContentType="application/vnd.openxmlformats-officedocument.presentationml.slideLayout+xml"/>
  <Override PartName="/ppt/slideLayouts/slideLayout3352.xml" ContentType="application/vnd.openxmlformats-officedocument.presentationml.slideLayout+xml"/>
  <Override PartName="/ppt/slideLayouts/slideLayout3353.xml" ContentType="application/vnd.openxmlformats-officedocument.presentationml.slideLayout+xml"/>
  <Override PartName="/ppt/slideLayouts/slideLayout3354.xml" ContentType="application/vnd.openxmlformats-officedocument.presentationml.slideLayout+xml"/>
  <Override PartName="/ppt/slideLayouts/slideLayout3355.xml" ContentType="application/vnd.openxmlformats-officedocument.presentationml.slideLayout+xml"/>
  <Override PartName="/ppt/slideLayouts/slideLayout3356.xml" ContentType="application/vnd.openxmlformats-officedocument.presentationml.slideLayout+xml"/>
  <Override PartName="/ppt/slideLayouts/slideLayout3357.xml" ContentType="application/vnd.openxmlformats-officedocument.presentationml.slideLayout+xml"/>
  <Override PartName="/ppt/slideLayouts/slideLayout3358.xml" ContentType="application/vnd.openxmlformats-officedocument.presentationml.slideLayout+xml"/>
  <Override PartName="/ppt/slideLayouts/slideLayout3359.xml" ContentType="application/vnd.openxmlformats-officedocument.presentationml.slideLayout+xml"/>
  <Override PartName="/ppt/slideLayouts/slideLayout3360.xml" ContentType="application/vnd.openxmlformats-officedocument.presentationml.slideLayout+xml"/>
  <Override PartName="/ppt/slideLayouts/slideLayout3361.xml" ContentType="application/vnd.openxmlformats-officedocument.presentationml.slideLayout+xml"/>
  <Override PartName="/ppt/slideLayouts/slideLayout3362.xml" ContentType="application/vnd.openxmlformats-officedocument.presentationml.slideLayout+xml"/>
  <Override PartName="/ppt/slideLayouts/slideLayout3363.xml" ContentType="application/vnd.openxmlformats-officedocument.presentationml.slideLayout+xml"/>
  <Override PartName="/ppt/slideLayouts/slideLayout3364.xml" ContentType="application/vnd.openxmlformats-officedocument.presentationml.slideLayout+xml"/>
  <Override PartName="/ppt/slideLayouts/slideLayout3365.xml" ContentType="application/vnd.openxmlformats-officedocument.presentationml.slideLayout+xml"/>
  <Override PartName="/ppt/slideLayouts/slideLayout3366.xml" ContentType="application/vnd.openxmlformats-officedocument.presentationml.slideLayout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4204" r:id="rId1"/>
    <p:sldMasterId id="2147484372" r:id="rId2"/>
    <p:sldMasterId id="2147484747" r:id="rId3"/>
    <p:sldMasterId id="2147485124" r:id="rId4"/>
    <p:sldMasterId id="2147485348" r:id="rId5"/>
    <p:sldMasterId id="2147485516" r:id="rId6"/>
    <p:sldMasterId id="2147485684" r:id="rId7"/>
    <p:sldMasterId id="2147485852" r:id="rId8"/>
    <p:sldMasterId id="2147486438" r:id="rId9"/>
    <p:sldMasterId id="2147486606" r:id="rId10"/>
    <p:sldMasterId id="2147486984" r:id="rId11"/>
    <p:sldMasterId id="2147487365" r:id="rId12"/>
    <p:sldMasterId id="2147487533" r:id="rId13"/>
    <p:sldMasterId id="2147487702" r:id="rId14"/>
    <p:sldMasterId id="2147488077" r:id="rId15"/>
    <p:sldMasterId id="2147488247" r:id="rId16"/>
    <p:sldMasterId id="2147488416" r:id="rId17"/>
    <p:sldMasterId id="2147488588" r:id="rId18"/>
    <p:sldMasterId id="2147488757" r:id="rId19"/>
    <p:sldMasterId id="2147488925" r:id="rId20"/>
    <p:sldMasterId id="2147489096" r:id="rId21"/>
  </p:sldMasterIdLst>
  <p:notesMasterIdLst>
    <p:notesMasterId r:id="rId43"/>
  </p:notesMasterIdLst>
  <p:handoutMasterIdLst>
    <p:handoutMasterId r:id="rId44"/>
  </p:handoutMasterIdLst>
  <p:sldIdLst>
    <p:sldId id="1190" r:id="rId22"/>
    <p:sldId id="662" r:id="rId23"/>
    <p:sldId id="1252" r:id="rId24"/>
    <p:sldId id="1244" r:id="rId25"/>
    <p:sldId id="1273" r:id="rId26"/>
    <p:sldId id="1264" r:id="rId27"/>
    <p:sldId id="388" r:id="rId28"/>
    <p:sldId id="1265" r:id="rId29"/>
    <p:sldId id="1271" r:id="rId30"/>
    <p:sldId id="1270" r:id="rId31"/>
    <p:sldId id="387" r:id="rId32"/>
    <p:sldId id="1276" r:id="rId33"/>
    <p:sldId id="1266" r:id="rId34"/>
    <p:sldId id="1277" r:id="rId35"/>
    <p:sldId id="1274" r:id="rId36"/>
    <p:sldId id="1275" r:id="rId37"/>
    <p:sldId id="358" r:id="rId38"/>
    <p:sldId id="359" r:id="rId39"/>
    <p:sldId id="465" r:id="rId40"/>
    <p:sldId id="379" r:id="rId41"/>
    <p:sldId id="1161" r:id="rId42"/>
  </p:sldIdLst>
  <p:sldSz cx="9144000" cy="5143500" type="screen16x9"/>
  <p:notesSz cx="68580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1pPr>
    <a:lvl2pPr marL="342900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2pPr>
    <a:lvl3pPr marL="685800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3pPr>
    <a:lvl4pPr marL="1028700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4pPr>
    <a:lvl5pPr marL="1371600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5pPr>
    <a:lvl6pPr marL="1714500" algn="l" defTabSz="685800" rtl="0" eaLnBrk="1" latinLnBrk="0" hangingPunct="1"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6pPr>
    <a:lvl7pPr marL="2057400" algn="l" defTabSz="685800" rtl="0" eaLnBrk="1" latinLnBrk="0" hangingPunct="1"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7pPr>
    <a:lvl8pPr marL="2400300" algn="l" defTabSz="685800" rtl="0" eaLnBrk="1" latinLnBrk="0" hangingPunct="1"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8pPr>
    <a:lvl9pPr marL="2743200" algn="l" defTabSz="685800" rtl="0" eaLnBrk="1" latinLnBrk="0" hangingPunct="1">
      <a:defRPr sz="1800" kern="1200">
        <a:solidFill>
          <a:schemeClr val="tx1"/>
        </a:solidFill>
        <a:latin typeface="Arial Narrow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8" userDrawn="1">
          <p15:clr>
            <a:srgbClr val="A4A3A4"/>
          </p15:clr>
        </p15:guide>
        <p15:guide id="2" pos="28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eer, G Dirk - (dirkmateer)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70494" autoAdjust="0"/>
  </p:normalViewPr>
  <p:slideViewPr>
    <p:cSldViewPr snapToGrid="0">
      <p:cViewPr varScale="1">
        <p:scale>
          <a:sx n="141" d="100"/>
          <a:sy n="141" d="100"/>
        </p:scale>
        <p:origin x="2032" y="184"/>
      </p:cViewPr>
      <p:guideLst>
        <p:guide orient="horz" pos="668"/>
        <p:guide pos="28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4" d="100"/>
        <a:sy n="114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40" d="100"/>
          <a:sy n="40" d="100"/>
        </p:scale>
        <p:origin x="-1488" y="-96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5.xml"/><Relationship Id="rId39" Type="http://schemas.openxmlformats.org/officeDocument/2006/relationships/slide" Target="slides/slide18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13.xml"/><Relationship Id="rId42" Type="http://schemas.openxmlformats.org/officeDocument/2006/relationships/slide" Target="slides/slide21.xml"/><Relationship Id="rId47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" Target="slides/slide8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3.xml"/><Relationship Id="rId32" Type="http://schemas.openxmlformats.org/officeDocument/2006/relationships/slide" Target="slides/slide11.xml"/><Relationship Id="rId37" Type="http://schemas.openxmlformats.org/officeDocument/2006/relationships/slide" Target="slides/slide16.xml"/><Relationship Id="rId40" Type="http://schemas.openxmlformats.org/officeDocument/2006/relationships/slide" Target="slides/slide19.xml"/><Relationship Id="rId45" Type="http://schemas.openxmlformats.org/officeDocument/2006/relationships/commentAuthors" Target="commentAuthor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2.xml"/><Relationship Id="rId28" Type="http://schemas.openxmlformats.org/officeDocument/2006/relationships/slide" Target="slides/slide7.xml"/><Relationship Id="rId36" Type="http://schemas.openxmlformats.org/officeDocument/2006/relationships/slide" Target="slides/slide15.xml"/><Relationship Id="rId49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10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1.xml"/><Relationship Id="rId27" Type="http://schemas.openxmlformats.org/officeDocument/2006/relationships/slide" Target="slides/slide6.xml"/><Relationship Id="rId30" Type="http://schemas.openxmlformats.org/officeDocument/2006/relationships/slide" Target="slides/slide9.xml"/><Relationship Id="rId35" Type="http://schemas.openxmlformats.org/officeDocument/2006/relationships/slide" Target="slides/slide14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4.xml"/><Relationship Id="rId33" Type="http://schemas.openxmlformats.org/officeDocument/2006/relationships/slide" Target="slides/slide12.xml"/><Relationship Id="rId38" Type="http://schemas.openxmlformats.org/officeDocument/2006/relationships/slide" Target="slides/slide17.xml"/><Relationship Id="rId46" Type="http://schemas.openxmlformats.org/officeDocument/2006/relationships/presProps" Target="presProps.xml"/><Relationship Id="rId20" Type="http://schemas.openxmlformats.org/officeDocument/2006/relationships/slideMaster" Target="slideMasters/slideMaster20.xml"/><Relationship Id="rId41" Type="http://schemas.openxmlformats.org/officeDocument/2006/relationships/slide" Target="slides/slide2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98" name="Rectangle 2">
            <a:extLst>
              <a:ext uri="{FF2B5EF4-FFF2-40B4-BE49-F238E27FC236}">
                <a16:creationId xmlns:a16="http://schemas.microsoft.com/office/drawing/2014/main" id="{9E5091EF-84B6-784A-B5DA-D08E49034C3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="1" i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36899" name="Rectangle 3">
            <a:extLst>
              <a:ext uri="{FF2B5EF4-FFF2-40B4-BE49-F238E27FC236}">
                <a16:creationId xmlns:a16="http://schemas.microsoft.com/office/drawing/2014/main" id="{1EF537F4-34D2-6048-B082-3E4CB13A991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1" i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36900" name="Rectangle 4">
            <a:extLst>
              <a:ext uri="{FF2B5EF4-FFF2-40B4-BE49-F238E27FC236}">
                <a16:creationId xmlns:a16="http://schemas.microsoft.com/office/drawing/2014/main" id="{08BDA599-ED9A-DB48-8A97-8FE8116FDE2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="1" i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36901" name="Rectangle 5">
            <a:extLst>
              <a:ext uri="{FF2B5EF4-FFF2-40B4-BE49-F238E27FC236}">
                <a16:creationId xmlns:a16="http://schemas.microsoft.com/office/drawing/2014/main" id="{FFBD589B-9B5A-F444-9FD2-340749BDE46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1" i="1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2FDB1187-F319-824D-A357-42E2AE10AA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jp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tiff>
</file>

<file path=ppt/media/image31.jpeg>
</file>

<file path=ppt/media/image32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E0C625E6-E9D0-EB49-AC17-7EE087CAB5D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193455B8-C093-D043-8B51-F1DA9AB1B21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2457FD5A-27DC-B047-9220-2B1D7F52BC83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30200" y="696913"/>
            <a:ext cx="61976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9" name="Rectangle 5">
            <a:extLst>
              <a:ext uri="{FF2B5EF4-FFF2-40B4-BE49-F238E27FC236}">
                <a16:creationId xmlns:a16="http://schemas.microsoft.com/office/drawing/2014/main" id="{17C96717-6EB4-C04B-AF4E-A31900DE2A4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6425"/>
            <a:ext cx="502920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41990" name="Rectangle 6">
            <a:extLst>
              <a:ext uri="{FF2B5EF4-FFF2-40B4-BE49-F238E27FC236}">
                <a16:creationId xmlns:a16="http://schemas.microsoft.com/office/drawing/2014/main" id="{04828423-11F0-D141-B9E4-5F9C1875679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991" name="Rectangle 7">
            <a:extLst>
              <a:ext uri="{FF2B5EF4-FFF2-40B4-BE49-F238E27FC236}">
                <a16:creationId xmlns:a16="http://schemas.microsoft.com/office/drawing/2014/main" id="{EE59D8B3-D8AC-A642-8900-9CFC0B215C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DDABCC89-E502-CA45-9A15-FCFE9DBCA4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Times New Roman" pitchFamily="18" charset="0"/>
        <a:ea typeface="MS PGothic" panose="020B0600070205080204" pitchFamily="34" charset="-128"/>
        <a:cs typeface="ＭＳ Ｐゴシック" charset="0"/>
      </a:defRPr>
    </a:lvl1pPr>
    <a:lvl2pPr marL="3429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Times New Roman" pitchFamily="18" charset="0"/>
        <a:ea typeface="MS PGothic" panose="020B0600070205080204" pitchFamily="34" charset="-128"/>
        <a:cs typeface="+mn-cs"/>
      </a:defRPr>
    </a:lvl2pPr>
    <a:lvl3pPr marL="6858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Times New Roman" pitchFamily="18" charset="0"/>
        <a:ea typeface="MS PGothic" panose="020B0600070205080204" pitchFamily="34" charset="-128"/>
        <a:cs typeface="+mn-cs"/>
      </a:defRPr>
    </a:lvl3pPr>
    <a:lvl4pPr marL="10287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Times New Roman" pitchFamily="18" charset="0"/>
        <a:ea typeface="MS PGothic" panose="020B0600070205080204" pitchFamily="34" charset="-128"/>
        <a:cs typeface="+mn-cs"/>
      </a:defRPr>
    </a:lvl4pPr>
    <a:lvl5pPr marL="13716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Times New Roman" pitchFamily="18" charset="0"/>
        <a:ea typeface="MS PGothic" panose="020B0600070205080204" pitchFamily="34" charset="-128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931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ABCC89-E502-CA45-9A15-FCFE9DBCA44E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91514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187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ea typeface="MS PGothic" charset="0"/>
              <a:cs typeface="MS PGothic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ABCC89-E502-CA45-9A15-FCFE9DBCA44E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53359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040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1605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ABCC89-E502-CA45-9A15-FCFE9DBCA44E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4385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ABCC89-E502-CA45-9A15-FCFE9DBCA44E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45728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>
            <a:extLst>
              <a:ext uri="{FF2B5EF4-FFF2-40B4-BE49-F238E27FC236}">
                <a16:creationId xmlns:a16="http://schemas.microsoft.com/office/drawing/2014/main" id="{140FDBDF-79A9-7447-B9DB-9760E5360B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5" name="Notes Placeholder 2">
            <a:extLst>
              <a:ext uri="{FF2B5EF4-FFF2-40B4-BE49-F238E27FC236}">
                <a16:creationId xmlns:a16="http://schemas.microsoft.com/office/drawing/2014/main" id="{2E06FA88-2DF4-2E44-80F1-FE24DF3ED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44036" name="Slide Number Placeholder 3">
            <a:extLst>
              <a:ext uri="{FF2B5EF4-FFF2-40B4-BE49-F238E27FC236}">
                <a16:creationId xmlns:a16="http://schemas.microsoft.com/office/drawing/2014/main" id="{7DBFA182-9D61-DC4F-BB28-161927DDDF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Narrow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7355972-5588-FB41-A490-54596005996E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ABCC89-E502-CA45-9A15-FCFE9DBCA44E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46779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6655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en-US" sz="900" dirty="0"/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DD8B36-16CD-46A7-AF2F-AE840F34D0F1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8027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3446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9178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ABCC89-E502-CA45-9A15-FCFE9DBCA44E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9527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3864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>
            <a:extLst>
              <a:ext uri="{FF2B5EF4-FFF2-40B4-BE49-F238E27FC236}">
                <a16:creationId xmlns:a16="http://schemas.microsoft.com/office/drawing/2014/main" id="{15922D19-95EB-8241-9062-C4E615FBE2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7" name="Notes Placeholder 2">
            <a:extLst>
              <a:ext uri="{FF2B5EF4-FFF2-40B4-BE49-F238E27FC236}">
                <a16:creationId xmlns:a16="http://schemas.microsoft.com/office/drawing/2014/main" id="{74907995-DE06-457F-A522-61DAC0536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>
              <a:defRPr/>
            </a:pPr>
            <a:endParaRPr lang="en-US" dirty="0">
              <a:ea typeface="MS PGothic" charset="0"/>
              <a:cs typeface="MS PGothic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D8B36-16CD-46A7-AF2F-AE840F34D0F1}" type="slidenum">
              <a:rPr kumimoji="0" lang="id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id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8741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ABCC89-E502-CA45-9A15-FCFE9DBCA44E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2979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6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6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8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9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0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5248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1438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36808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6680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847114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5485374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602485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15306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76932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90831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998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8435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873402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239023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833592"/>
      </p:ext>
    </p:extLst>
  </p:cSld>
  <p:clrMapOvr>
    <a:masterClrMapping/>
  </p:clrMapOvr>
  <p:transition spd="slow">
    <p:push/>
  </p:transition>
</p:sldLayout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5534128"/>
      </p:ext>
    </p:extLst>
  </p:cSld>
  <p:clrMapOvr>
    <a:masterClrMapping/>
  </p:clrMapOvr>
  <p:transition spd="slow">
    <p:push dir="r"/>
  </p:transition>
</p:sldLayout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668127"/>
      </p:ext>
    </p:extLst>
  </p:cSld>
  <p:clrMapOvr>
    <a:masterClrMapping/>
  </p:clrMapOvr>
  <p:transition spd="slow">
    <p:push dir="u"/>
  </p:transition>
</p:sldLayout>
</file>

<file path=ppt/slideLayouts/slideLayout1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2155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95487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45031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27432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44346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8475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031326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58999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0151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6184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6982806"/>
      </p:ext>
    </p:extLst>
  </p:cSld>
  <p:clrMapOvr>
    <a:masterClrMapping/>
  </p:clrMapOvr>
  <p:transition spd="slow">
    <p:push dir="u"/>
  </p:transition>
</p:sldLayout>
</file>

<file path=ppt/slideLayouts/slideLayout10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42512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5542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5736773"/>
      </p:ext>
    </p:extLst>
  </p:cSld>
  <p:clrMapOvr>
    <a:masterClrMapping/>
  </p:clrMapOvr>
  <p:transition spd="slow">
    <p:push dir="u"/>
  </p:transition>
</p:sldLayout>
</file>

<file path=ppt/slideLayouts/slideLayout1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799113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2834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449950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8196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88476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9226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43429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119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528944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056465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090579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73478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84302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8890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818922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2422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8879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750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41872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0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280502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0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43464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0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324271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280905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43378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73792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626019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34603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269315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8102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6458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950658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6369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41020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673369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068017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0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54654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0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8419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41705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358459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0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175065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0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5842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0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88164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0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7503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84000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0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459876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9788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33257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00061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05406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3232167"/>
      </p:ext>
    </p:extLst>
  </p:cSld>
  <p:clrMapOvr>
    <a:masterClrMapping/>
  </p:clrMapOvr>
  <p:transition spd="slow">
    <p:push/>
  </p:transition>
</p:sldLayout>
</file>

<file path=ppt/slideLayouts/slideLayout1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83932693"/>
      </p:ext>
    </p:extLst>
  </p:cSld>
  <p:clrMapOvr>
    <a:masterClrMapping/>
  </p:clrMapOvr>
  <p:transition spd="slow">
    <p:push/>
  </p:transition>
</p:sldLayout>
</file>

<file path=ppt/slideLayouts/slideLayout1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9845398"/>
      </p:ext>
    </p:extLst>
  </p:cSld>
  <p:clrMapOvr>
    <a:masterClrMapping/>
  </p:clrMapOvr>
  <p:transition spd="slow">
    <p:push/>
  </p:transition>
</p:sldLayout>
</file>

<file path=ppt/slideLayouts/slideLayout10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4825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058896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0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7497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56333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07560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0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52164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0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0244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47327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99525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0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87566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0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4054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9486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0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14612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116589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63373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48159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0026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082118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7296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9774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0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86802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0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67253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0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80596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0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48036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0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638032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0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517012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0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33145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0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9473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0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88430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184329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68860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7683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8298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76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1509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278952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4171472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52343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76954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50870303"/>
      </p:ext>
    </p:extLst>
  </p:cSld>
  <p:clrMapOvr>
    <a:masterClrMapping/>
  </p:clrMapOvr>
  <p:transition spd="slow">
    <p:push dir="r"/>
  </p:transition>
</p:sldLayout>
</file>

<file path=ppt/slideLayouts/slideLayout1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2769720"/>
      </p:ext>
    </p:extLst>
  </p:cSld>
  <p:clrMapOvr>
    <a:masterClrMapping/>
  </p:clrMapOvr>
  <p:transition spd="slow">
    <p:push dir="r"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636273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5765430"/>
      </p:ext>
    </p:extLst>
  </p:cSld>
  <p:clrMapOvr>
    <a:masterClrMapping/>
  </p:clrMapOvr>
  <p:transition spd="slow">
    <p:push/>
  </p:transition>
</p:sldLayout>
</file>

<file path=ppt/slideLayouts/slideLayout1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7697204"/>
      </p:ext>
    </p:extLst>
  </p:cSld>
  <p:clrMapOvr>
    <a:masterClrMapping/>
  </p:clrMapOvr>
  <p:transition spd="slow">
    <p:push/>
  </p:transition>
</p:sldLayout>
</file>

<file path=ppt/slideLayouts/slideLayout1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4428705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177293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721079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97688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22909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144461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60475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23780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814334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657559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123820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758325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72234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46325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91014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87951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872724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515064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84973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62280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014378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70396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39969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710423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917128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94193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53449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818629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432682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21399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25469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6371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56024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860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728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8767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2667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549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59706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776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272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301843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685842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436468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1890770"/>
      </p:ext>
    </p:extLst>
  </p:cSld>
  <p:clrMapOvr>
    <a:masterClrMapping/>
  </p:clrMapOvr>
  <p:transition spd="slow">
    <p:push dir="u"/>
  </p:transition>
</p:sldLayout>
</file>

<file path=ppt/slideLayouts/slideLayout1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4239089"/>
      </p:ext>
    </p:extLst>
  </p:cSld>
  <p:clrMapOvr>
    <a:masterClrMapping/>
  </p:clrMapOvr>
  <p:transition spd="slow">
    <p:push dir="u"/>
  </p:transition>
</p:sldLayout>
</file>

<file path=ppt/slideLayouts/slideLayout1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471597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2576040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2922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281508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109595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480477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564811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51127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221790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70272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7215261"/>
      </p:ext>
    </p:extLst>
  </p:cSld>
  <p:clrMapOvr>
    <a:masterClrMapping/>
  </p:clrMapOvr>
  <p:transition spd="slow">
    <p:push dir="r"/>
  </p:transition>
</p:sldLayout>
</file>

<file path=ppt/slideLayouts/slideLayout1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9719130"/>
      </p:ext>
    </p:extLst>
  </p:cSld>
  <p:clrMapOvr>
    <a:masterClrMapping/>
  </p:clrMapOvr>
  <p:transition spd="slow">
    <p:push/>
  </p:transition>
</p:sldLayout>
</file>

<file path=ppt/slideLayouts/slideLayout1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63339511"/>
      </p:ext>
    </p:extLst>
  </p:cSld>
  <p:clrMapOvr>
    <a:masterClrMapping/>
  </p:clrMapOvr>
  <p:transition spd="slow">
    <p:push dir="r"/>
  </p:transition>
</p:sldLayout>
</file>

<file path=ppt/slideLayouts/slideLayout1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31486707"/>
      </p:ext>
    </p:extLst>
  </p:cSld>
  <p:clrMapOvr>
    <a:masterClrMapping/>
  </p:clrMapOvr>
  <p:transition spd="slow">
    <p:push/>
  </p:transition>
</p:sldLayout>
</file>

<file path=ppt/slideLayouts/slideLayout1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65467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66214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209662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67119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78474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21224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434563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02564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806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1408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07237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895827"/>
      </p:ext>
    </p:extLst>
  </p:cSld>
  <p:clrMapOvr>
    <a:masterClrMapping/>
  </p:clrMapOvr>
  <p:transition spd="slow">
    <p:push/>
  </p:transition>
</p:sldLayout>
</file>

<file path=ppt/slideLayouts/slideLayout1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5285820"/>
      </p:ext>
    </p:extLst>
  </p:cSld>
  <p:clrMapOvr>
    <a:masterClrMapping/>
  </p:clrMapOvr>
  <p:transition spd="slow">
    <p:push dir="r"/>
  </p:transition>
</p:sldLayout>
</file>

<file path=ppt/slideLayouts/slideLayout1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3795477"/>
      </p:ext>
    </p:extLst>
  </p:cSld>
  <p:clrMapOvr>
    <a:masterClrMapping/>
  </p:clrMapOvr>
  <p:transition spd="slow">
    <p:push dir="u"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53165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07502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99308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475841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527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55175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96905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578903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43362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473349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1719912"/>
      </p:ext>
    </p:extLst>
  </p:cSld>
  <p:clrMapOvr>
    <a:masterClrMapping/>
  </p:clrMapOvr>
  <p:transition spd="slow">
    <p:push dir="u"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887908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539918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238547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97879282"/>
      </p:ext>
    </p:extLst>
  </p:cSld>
  <p:clrMapOvr>
    <a:masterClrMapping/>
  </p:clrMapOvr>
  <p:transition spd="slow">
    <p:push dir="u"/>
  </p:transition>
</p:sldLayout>
</file>

<file path=ppt/slideLayouts/slideLayout1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077204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07020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577328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95165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11450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9088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3445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333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415646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306921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1138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64426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40743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51383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139650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91926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157367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63909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202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052779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52880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61574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417413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34610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55928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870364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31763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940840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62106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199970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53750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25204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5177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46018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677078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6661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166360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73586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876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469379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3049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2799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1431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578854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0499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5127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251627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633271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863928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6116131"/>
      </p:ext>
    </p:extLst>
  </p:cSld>
  <p:clrMapOvr>
    <a:masterClrMapping/>
  </p:clrMapOvr>
  <p:transition spd="slow">
    <p:push/>
  </p:transition>
</p:sldLayout>
</file>

<file path=ppt/slideLayouts/slideLayout1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17059163"/>
      </p:ext>
    </p:extLst>
  </p:cSld>
  <p:clrMapOvr>
    <a:masterClrMapping/>
  </p:clrMapOvr>
  <p:transition spd="slow">
    <p:push/>
  </p:transition>
</p:sldLayout>
</file>

<file path=ppt/slideLayouts/slideLayout1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7371476"/>
      </p:ext>
    </p:extLst>
  </p:cSld>
  <p:clrMapOvr>
    <a:masterClrMapping/>
  </p:clrMapOvr>
  <p:transition spd="slow">
    <p:push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340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910039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78820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1643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82348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0896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46898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1826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81822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491155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46315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40192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55308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6777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86649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0634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050725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46856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709214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44955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026573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89654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20307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3703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33463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887149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51472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228973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99625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89564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94745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363150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8400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31272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51261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4031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182123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79676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5929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8937671"/>
      </p:ext>
    </p:extLst>
  </p:cSld>
  <p:clrMapOvr>
    <a:masterClrMapping/>
  </p:clrMapOvr>
  <p:transition spd="slow">
    <p:push dir="r"/>
  </p:transition>
</p:sldLayout>
</file>

<file path=ppt/slideLayouts/slideLayout1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6082619"/>
      </p:ext>
    </p:extLst>
  </p:cSld>
  <p:clrMapOvr>
    <a:masterClrMapping/>
  </p:clrMapOvr>
  <p:transition spd="slow">
    <p:push dir="r"/>
  </p:transition>
</p:sldLayout>
</file>

<file path=ppt/slideLayouts/slideLayout1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7140117"/>
      </p:ext>
    </p:extLst>
  </p:cSld>
  <p:clrMapOvr>
    <a:masterClrMapping/>
  </p:clrMapOvr>
  <p:transition spd="slow">
    <p:push/>
  </p:transition>
</p:sldLayout>
</file>

<file path=ppt/slideLayouts/slideLayout1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11790170"/>
      </p:ext>
    </p:extLst>
  </p:cSld>
  <p:clrMapOvr>
    <a:masterClrMapping/>
  </p:clrMapOvr>
  <p:transition spd="slow">
    <p:push/>
  </p:transition>
</p:sldLayout>
</file>

<file path=ppt/slideLayouts/slideLayout1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4823557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970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209930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49603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01669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27978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384691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721270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73466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03782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070638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17890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810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950655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77176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37549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28206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632415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38064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12365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70704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49984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610110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04857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699655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050900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53555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83161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695990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75774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147775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619544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2441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96217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0188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1453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710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523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1946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1600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0534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0612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2711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136942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01967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2507176"/>
      </p:ext>
    </p:extLst>
  </p:cSld>
  <p:clrMapOvr>
    <a:masterClrMapping/>
  </p:clrMapOvr>
  <p:transition spd="slow">
    <p:push dir="u"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60310806"/>
      </p:ext>
    </p:extLst>
  </p:cSld>
  <p:clrMapOvr>
    <a:masterClrMapping/>
  </p:clrMapOvr>
  <p:transition spd="slow">
    <p:push dir="u"/>
  </p:transition>
</p:sldLayout>
</file>

<file path=ppt/slideLayouts/slideLayout1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5207494"/>
      </p:ext>
    </p:extLst>
  </p:cSld>
  <p:clrMapOvr>
    <a:masterClrMapping/>
  </p:clrMapOvr>
  <p:transition spd="slow">
    <p:push dir="u"/>
  </p:transition>
</p:sldLayout>
</file>

<file path=ppt/slideLayouts/slideLayout1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322298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445975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256116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11861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85572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12875990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22029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4799921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30674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0764203"/>
      </p:ext>
    </p:extLst>
  </p:cSld>
  <p:clrMapOvr>
    <a:masterClrMapping/>
  </p:clrMapOvr>
  <p:transition spd="slow">
    <p:push dir="u"/>
  </p:transition>
</p:sldLayout>
</file>

<file path=ppt/slideLayouts/slideLayout1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4240639"/>
      </p:ext>
    </p:extLst>
  </p:cSld>
  <p:clrMapOvr>
    <a:masterClrMapping/>
  </p:clrMapOvr>
  <p:transition spd="slow">
    <p:push dir="r"/>
  </p:transition>
</p:sldLayout>
</file>

<file path=ppt/slideLayouts/slideLayout1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02625293"/>
      </p:ext>
    </p:extLst>
  </p:cSld>
  <p:clrMapOvr>
    <a:masterClrMapping/>
  </p:clrMapOvr>
  <p:transition spd="slow">
    <p:push/>
  </p:transition>
</p:sldLayout>
</file>

<file path=ppt/slideLayouts/slideLayout1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6266531"/>
      </p:ext>
    </p:extLst>
  </p:cSld>
  <p:clrMapOvr>
    <a:masterClrMapping/>
  </p:clrMapOvr>
  <p:transition spd="slow">
    <p:push dir="r"/>
  </p:transition>
</p:sldLayout>
</file>

<file path=ppt/slideLayouts/slideLayout1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6102722"/>
      </p:ext>
    </p:extLst>
  </p:cSld>
  <p:clrMapOvr>
    <a:masterClrMapping/>
  </p:clrMapOvr>
  <p:transition spd="slow">
    <p:push/>
  </p:transition>
</p:sldLayout>
</file>

<file path=ppt/slideLayouts/slideLayout1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05255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90359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078008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157509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5322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9897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4747566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342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040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95988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2409733"/>
      </p:ext>
    </p:extLst>
  </p:cSld>
  <p:clrMapOvr>
    <a:masterClrMapping/>
  </p:clrMapOvr>
  <p:transition spd="slow">
    <p:push/>
  </p:transition>
</p:sldLayout>
</file>

<file path=ppt/slideLayouts/slideLayout1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7797213"/>
      </p:ext>
    </p:extLst>
  </p:cSld>
  <p:clrMapOvr>
    <a:masterClrMapping/>
  </p:clrMapOvr>
  <p:transition spd="slow">
    <p:push dir="r"/>
  </p:transition>
</p:sldLayout>
</file>

<file path=ppt/slideLayouts/slideLayout1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025296"/>
      </p:ext>
    </p:extLst>
  </p:cSld>
  <p:clrMapOvr>
    <a:masterClrMapping/>
  </p:clrMapOvr>
  <p:transition spd="slow">
    <p:push dir="u"/>
  </p:transition>
</p:sldLayout>
</file>

<file path=ppt/slideLayouts/slideLayout1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362105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239983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04000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939631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0475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3858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95891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490489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0291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03456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2239229"/>
      </p:ext>
    </p:extLst>
  </p:cSld>
  <p:clrMapOvr>
    <a:masterClrMapping/>
  </p:clrMapOvr>
  <p:transition spd="slow">
    <p:push dir="u"/>
  </p:transition>
</p:sldLayout>
</file>

<file path=ppt/slideLayouts/slideLayout1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89809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0838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90144297"/>
      </p:ext>
    </p:extLst>
  </p:cSld>
  <p:clrMapOvr>
    <a:masterClrMapping/>
  </p:clrMapOvr>
  <p:transition spd="slow">
    <p:push dir="u"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797935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99681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23614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6667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114659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15961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0642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3645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09107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78745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3977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29489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06596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64967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87460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8587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45277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455077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267429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0872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563112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3990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43025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32081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773171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53068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7080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06723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23518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53780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597544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060750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46501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1360817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755274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69524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66505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69407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80242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03022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42168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1032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522599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16112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0853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947231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141109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642041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8425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7256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43064197"/>
      </p:ext>
    </p:extLst>
  </p:cSld>
  <p:clrMapOvr>
    <a:masterClrMapping/>
  </p:clrMapOvr>
  <p:transition spd="slow">
    <p:push/>
  </p:transition>
</p:sldLayout>
</file>

<file path=ppt/slideLayouts/slideLayout1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2092235"/>
      </p:ext>
    </p:extLst>
  </p:cSld>
  <p:clrMapOvr>
    <a:masterClrMapping/>
  </p:clrMapOvr>
  <p:transition spd="slow">
    <p:push/>
  </p:transition>
</p:sldLayout>
</file>

<file path=ppt/slideLayouts/slideLayout1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77441623"/>
      </p:ext>
    </p:extLst>
  </p:cSld>
  <p:clrMapOvr>
    <a:masterClrMapping/>
  </p:clrMapOvr>
  <p:transition spd="slow">
    <p:push/>
  </p:transition>
</p:sldLayout>
</file>

<file path=ppt/slideLayouts/slideLayout1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1738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56406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92757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258978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18936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90294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759342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27279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8251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6088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7845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65093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011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03755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73134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40291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9919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108168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67039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10190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19058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2125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71904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89812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82218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300584"/>
      </p:ext>
    </p:extLst>
  </p:cSld>
  <p:clrMapOvr>
    <a:masterClrMapping/>
  </p:clrMapOvr>
  <p:transition spd="slow">
    <p:push dir="r"/>
  </p:transition>
</p:sldLayout>
</file>

<file path=ppt/slideLayouts/slideLayout1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917460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06534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47262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005474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61657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717117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5828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99587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39647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121701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4121027"/>
      </p:ext>
    </p:extLst>
  </p:cSld>
  <p:clrMapOvr>
    <a:masterClrMapping/>
  </p:clrMapOvr>
  <p:transition spd="slow">
    <p:push/>
  </p:transition>
</p:sldLayout>
</file>

<file path=ppt/slideLayouts/slideLayout1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5989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92737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9388612"/>
      </p:ext>
    </p:extLst>
  </p:cSld>
  <p:clrMapOvr>
    <a:masterClrMapping/>
  </p:clrMapOvr>
  <p:transition spd="slow">
    <p:push dir="r"/>
  </p:transition>
</p:sldLayout>
</file>

<file path=ppt/slideLayouts/slideLayout1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11221205"/>
      </p:ext>
    </p:extLst>
  </p:cSld>
  <p:clrMapOvr>
    <a:masterClrMapping/>
  </p:clrMapOvr>
  <p:transition spd="slow">
    <p:push dir="r"/>
  </p:transition>
</p:sldLayout>
</file>

<file path=ppt/slideLayouts/slideLayout1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1904044"/>
      </p:ext>
    </p:extLst>
  </p:cSld>
  <p:clrMapOvr>
    <a:masterClrMapping/>
  </p:clrMapOvr>
  <p:transition spd="slow">
    <p:push/>
  </p:transition>
</p:sldLayout>
</file>

<file path=ppt/slideLayouts/slideLayout1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41247377"/>
      </p:ext>
    </p:extLst>
  </p:cSld>
  <p:clrMapOvr>
    <a:masterClrMapping/>
  </p:clrMapOvr>
  <p:transition spd="slow">
    <p:push/>
  </p:transition>
</p:sldLayout>
</file>

<file path=ppt/slideLayouts/slideLayout1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7025759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879422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307086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4754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44527278"/>
      </p:ext>
    </p:extLst>
  </p:cSld>
  <p:clrMapOvr>
    <a:masterClrMapping/>
  </p:clrMapOvr>
  <p:transition spd="slow">
    <p:push dir="r"/>
  </p:transition>
</p:sldLayout>
</file>

<file path=ppt/slideLayouts/slideLayout1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76011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95647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0239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98276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990591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123371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88791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79621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90003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382367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95814261"/>
      </p:ext>
    </p:extLst>
  </p:cSld>
  <p:clrMapOvr>
    <a:masterClrMapping/>
  </p:clrMapOvr>
  <p:transition spd="slow">
    <p:push/>
  </p:transition>
</p:sldLayout>
</file>

<file path=ppt/slideLayouts/slideLayout1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80469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28738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37821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826766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6231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9418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93851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97945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179358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9110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523914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434275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88736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478679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755385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38389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9731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3134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64121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520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395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60283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40804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810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00065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8696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645501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48649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4810258"/>
      </p:ext>
    </p:extLst>
  </p:cSld>
  <p:clrMapOvr>
    <a:masterClrMapping/>
  </p:clrMapOvr>
  <p:transition spd="slow">
    <p:push dir="u"/>
  </p:transition>
</p:sldLayout>
</file>

<file path=ppt/slideLayouts/slideLayout1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5450734"/>
      </p:ext>
    </p:extLst>
  </p:cSld>
  <p:clrMapOvr>
    <a:masterClrMapping/>
  </p:clrMapOvr>
  <p:transition spd="slow">
    <p:push dir="u"/>
  </p:transition>
</p:sldLayout>
</file>

<file path=ppt/slideLayouts/slideLayout1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6327397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31789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525866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989563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26043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043528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5671320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71813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873859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4704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23772933"/>
      </p:ext>
    </p:extLst>
  </p:cSld>
  <p:clrMapOvr>
    <a:masterClrMapping/>
  </p:clrMapOvr>
  <p:transition spd="slow">
    <p:push dir="r"/>
  </p:transition>
</p:sldLayout>
</file>

<file path=ppt/slideLayouts/slideLayout1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90619220"/>
      </p:ext>
    </p:extLst>
  </p:cSld>
  <p:clrMapOvr>
    <a:masterClrMapping/>
  </p:clrMapOvr>
  <p:transition spd="slow">
    <p:push/>
  </p:transition>
</p:sldLayout>
</file>

<file path=ppt/slideLayouts/slideLayout1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03478436"/>
      </p:ext>
    </p:extLst>
  </p:cSld>
  <p:clrMapOvr>
    <a:masterClrMapping/>
  </p:clrMapOvr>
  <p:transition spd="slow">
    <p:push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76318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84387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9561386"/>
      </p:ext>
    </p:extLst>
  </p:cSld>
  <p:clrMapOvr>
    <a:masterClrMapping/>
  </p:clrMapOvr>
  <p:transition spd="slow">
    <p:push/>
  </p:transition>
</p:sldLayout>
</file>

<file path=ppt/slideLayouts/slideLayout1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120666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65463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3230953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68278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27676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37481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933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6156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2716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9242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163309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8753078"/>
      </p:ext>
    </p:extLst>
  </p:cSld>
  <p:clrMapOvr>
    <a:masterClrMapping/>
  </p:clrMapOvr>
  <p:transition spd="slow">
    <p:push/>
  </p:transition>
</p:sldLayout>
</file>

<file path=ppt/slideLayouts/slideLayout1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855325"/>
      </p:ext>
    </p:extLst>
  </p:cSld>
  <p:clrMapOvr>
    <a:masterClrMapping/>
  </p:clrMapOvr>
  <p:transition spd="slow">
    <p:push dir="r"/>
  </p:transition>
</p:sldLayout>
</file>

<file path=ppt/slideLayouts/slideLayout1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5748397"/>
      </p:ext>
    </p:extLst>
  </p:cSld>
  <p:clrMapOvr>
    <a:masterClrMapping/>
  </p:clrMapOvr>
  <p:transition spd="slow">
    <p:push dir="u"/>
  </p:transition>
</p:sldLayout>
</file>

<file path=ppt/slideLayouts/slideLayout1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20435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75363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93656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1310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659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194665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64472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872661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24610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1193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4286957"/>
      </p:ext>
    </p:extLst>
  </p:cSld>
  <p:clrMapOvr>
    <a:masterClrMapping/>
  </p:clrMapOvr>
  <p:transition spd="slow">
    <p:push dir="u"/>
  </p:transition>
</p:sldLayout>
</file>

<file path=ppt/slideLayouts/slideLayout1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591285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211045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6677280"/>
      </p:ext>
    </p:extLst>
  </p:cSld>
  <p:clrMapOvr>
    <a:masterClrMapping/>
  </p:clrMapOvr>
  <p:transition spd="slow">
    <p:push dir="u"/>
  </p:transition>
</p:sldLayout>
</file>

<file path=ppt/slideLayouts/slideLayout1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57212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6699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808698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0545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7681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46334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68331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92528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63930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60089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67838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6231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702611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3665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851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08774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611100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429650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030144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35129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124811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900968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810086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66793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02857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8147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25808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399859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943796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983396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145757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79433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7362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75326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81611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887186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94258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92730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97148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63706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61048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0337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48549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62343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666813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57708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61762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2193599"/>
      </p:ext>
    </p:extLst>
  </p:cSld>
  <p:clrMapOvr>
    <a:masterClrMapping/>
  </p:clrMapOvr>
  <p:transition spd="slow">
    <p:push/>
  </p:transition>
</p:sldLayout>
</file>

<file path=ppt/slideLayouts/slideLayout1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7319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0502901"/>
      </p:ext>
    </p:extLst>
  </p:cSld>
  <p:clrMapOvr>
    <a:masterClrMapping/>
  </p:clrMapOvr>
  <p:transition spd="slow">
    <p:push/>
  </p:transition>
</p:sldLayout>
</file>

<file path=ppt/slideLayouts/slideLayout1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5009873"/>
      </p:ext>
    </p:extLst>
  </p:cSld>
  <p:clrMapOvr>
    <a:masterClrMapping/>
  </p:clrMapOvr>
  <p:transition spd="slow">
    <p:push/>
  </p:transition>
</p:sldLayout>
</file>

<file path=ppt/slideLayouts/slideLayout1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2207171"/>
      </p:ext>
    </p:extLst>
  </p:cSld>
  <p:clrMapOvr>
    <a:masterClrMapping/>
  </p:clrMapOvr>
  <p:transition spd="slow">
    <p:push/>
  </p:transition>
</p:sldLayout>
</file>

<file path=ppt/slideLayouts/slideLayout1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7217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61040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7166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697930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77145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3187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4428330"/>
      </p:ext>
    </p:extLst>
  </p:cSld>
  <p:clrMapOvr>
    <a:masterClrMapping/>
  </p:clrMapOvr>
  <p:transition spd="slow">
    <p:push dir="r"/>
  </p:transition>
</p:sldLayout>
</file>

<file path=ppt/slideLayouts/slideLayout1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441606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118836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176102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8834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25299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32389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33322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25143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86118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78633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9107233"/>
      </p:ext>
    </p:extLst>
  </p:cSld>
  <p:clrMapOvr>
    <a:masterClrMapping/>
  </p:clrMapOvr>
  <p:transition spd="slow">
    <p:push dir="u"/>
  </p:transition>
</p:sldLayout>
</file>

<file path=ppt/slideLayouts/slideLayout1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0447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06823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9786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748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976754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182576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60205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032529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656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0025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76281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57019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2117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51717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193900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676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3234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7882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9649364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519573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3658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6977917"/>
      </p:ext>
    </p:extLst>
  </p:cSld>
  <p:clrMapOvr>
    <a:masterClrMapping/>
  </p:clrMapOvr>
  <p:transition spd="slow">
    <p:push dir="r"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200802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0571957"/>
      </p:ext>
    </p:extLst>
  </p:cSld>
  <p:clrMapOvr>
    <a:masterClrMapping/>
  </p:clrMapOvr>
  <p:transition spd="slow">
    <p:push dir="r"/>
  </p:transition>
</p:sldLayout>
</file>

<file path=ppt/slideLayouts/slideLayout1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2645015"/>
      </p:ext>
    </p:extLst>
  </p:cSld>
  <p:clrMapOvr>
    <a:masterClrMapping/>
  </p:clrMapOvr>
  <p:transition spd="slow">
    <p:push/>
  </p:transition>
</p:sldLayout>
</file>

<file path=ppt/slideLayouts/slideLayout1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29623"/>
      </p:ext>
    </p:extLst>
  </p:cSld>
  <p:clrMapOvr>
    <a:masterClrMapping/>
  </p:clrMapOvr>
  <p:transition spd="slow">
    <p:push/>
  </p:transition>
</p:sldLayout>
</file>

<file path=ppt/slideLayouts/slideLayout1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767956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868758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137183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99231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92926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604026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71538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449491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77145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266269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51947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425340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650296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47592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872639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682492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36609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539773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3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16578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93224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47309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824247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92232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617939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2857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04202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81717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54923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9587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1751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2848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49976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61705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438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420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756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631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501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4281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146660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58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7298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4589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084997"/>
      </p:ext>
    </p:extLst>
  </p:cSld>
  <p:clrMapOvr>
    <a:masterClrMapping/>
  </p:clrMapOvr>
  <p:transition spd="slow">
    <p:push dir="u"/>
  </p:transition>
</p:sldLayout>
</file>

<file path=ppt/slideLayouts/slideLayout1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02580950"/>
      </p:ext>
    </p:extLst>
  </p:cSld>
  <p:clrMapOvr>
    <a:masterClrMapping/>
  </p:clrMapOvr>
  <p:transition spd="slow">
    <p:push dir="u"/>
  </p:transition>
</p:sldLayout>
</file>

<file path=ppt/slideLayouts/slideLayout1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411178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019653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01116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86975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319874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31157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53258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673357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341608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595351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60534342"/>
      </p:ext>
    </p:extLst>
  </p:cSld>
  <p:clrMapOvr>
    <a:masterClrMapping/>
  </p:clrMapOvr>
  <p:transition spd="slow">
    <p:push dir="r"/>
  </p:transition>
</p:sldLayout>
</file>

<file path=ppt/slideLayouts/slideLayout1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44959"/>
      </p:ext>
    </p:extLst>
  </p:cSld>
  <p:clrMapOvr>
    <a:masterClrMapping/>
  </p:clrMapOvr>
  <p:transition spd="slow">
    <p:push/>
  </p:transition>
</p:sldLayout>
</file>

<file path=ppt/slideLayouts/slideLayout1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5019757"/>
      </p:ext>
    </p:extLst>
  </p:cSld>
  <p:clrMapOvr>
    <a:masterClrMapping/>
  </p:clrMapOvr>
  <p:transition spd="slow">
    <p:push dir="r"/>
  </p:transition>
</p:sldLayout>
</file>

<file path=ppt/slideLayouts/slideLayout1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8369139"/>
      </p:ext>
    </p:extLst>
  </p:cSld>
  <p:clrMapOvr>
    <a:masterClrMapping/>
  </p:clrMapOvr>
  <p:transition spd="slow">
    <p:push/>
  </p:transition>
</p:sldLayout>
</file>

<file path=ppt/slideLayouts/slideLayout1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296322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285206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80340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686334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77190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15212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168674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672507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98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0011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435634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5760197"/>
      </p:ext>
    </p:extLst>
  </p:cSld>
  <p:clrMapOvr>
    <a:masterClrMapping/>
  </p:clrMapOvr>
  <p:transition spd="slow">
    <p:push/>
  </p:transition>
</p:sldLayout>
</file>

<file path=ppt/slideLayouts/slideLayout1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8263247"/>
      </p:ext>
    </p:extLst>
  </p:cSld>
  <p:clrMapOvr>
    <a:masterClrMapping/>
  </p:clrMapOvr>
  <p:transition spd="slow">
    <p:push dir="r"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3597832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0971114"/>
      </p:ext>
    </p:extLst>
  </p:cSld>
  <p:clrMapOvr>
    <a:masterClrMapping/>
  </p:clrMapOvr>
  <p:transition spd="slow">
    <p:push dir="u"/>
  </p:transition>
</p:sldLayout>
</file>

<file path=ppt/slideLayouts/slideLayout1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033224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30261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55988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7935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864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06753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32383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4211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8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59A59-16AA-5A4A-9771-E2FEF5A16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AFF18-1F30-CF43-BAD1-595B26C07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1E46B-FB7C-9B4A-BDAD-8C477CF92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55755C-96AF-AD47-A3A6-A1BED6CE606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6419743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3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02412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6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F6581C7-F504-5845-B1CC-AF476783F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97549-26FF-B14F-ADC7-191B1E180271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5AC9452-78CD-0744-807C-DF4C447DF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32C5E20-EC35-3342-8E5F-AD1721E9A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8D11A7-6BA9-2743-B215-75B6739995C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1059635"/>
      </p:ext>
    </p:extLst>
  </p:cSld>
  <p:clrMapOvr>
    <a:masterClrMapping/>
  </p:clrMapOvr>
  <p:transition spd="slow">
    <p:dissolve/>
  </p:transition>
</p:sldLayout>
</file>

<file path=ppt/slideLayouts/slideLayout1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070797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854799"/>
      </p:ext>
    </p:extLst>
  </p:cSld>
  <p:clrMapOvr>
    <a:masterClrMapping/>
  </p:clrMapOvr>
  <p:transition spd="slow">
    <p:push dir="u"/>
  </p:transition>
</p:sldLayout>
</file>

<file path=ppt/slideLayouts/slideLayout1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0353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58123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0836537"/>
      </p:ext>
    </p:extLst>
  </p:cSld>
  <p:clrMapOvr>
    <a:masterClrMapping/>
  </p:clrMapOvr>
  <p:transition spd="slow">
    <p:push dir="u"/>
  </p:transition>
</p:sldLayout>
</file>

<file path=ppt/slideLayouts/slideLayout1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89835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9077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1515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95153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1151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76282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77380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097848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7324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2401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895280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16752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386798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86474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294777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47176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838749"/>
      </p:ext>
    </p:extLst>
  </p:cSld>
  <p:clrMapOvr>
    <a:masterClrMapping/>
  </p:clrMapOvr>
  <p:transition spd="slow">
    <p:push dir="u"/>
  </p:transition>
</p:sldLayout>
</file>

<file path=ppt/slideLayouts/slideLayout1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8041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91010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54196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92884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18738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23791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4367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820901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942326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8905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15671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6495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439040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479693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2725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57072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441999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97745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90798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3542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75517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5001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38002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6677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68035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20713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265680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13797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78030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984177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84043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608291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94779932"/>
      </p:ext>
    </p:extLst>
  </p:cSld>
  <p:clrMapOvr>
    <a:masterClrMapping/>
  </p:clrMapOvr>
  <p:transition spd="slow">
    <p:push dir="u"/>
  </p:transition>
</p:sldLayout>
</file>

<file path=ppt/slideLayouts/slideLayout1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2885740"/>
      </p:ext>
    </p:extLst>
  </p:cSld>
  <p:clrMapOvr>
    <a:masterClrMapping/>
  </p:clrMapOvr>
  <p:transition spd="slow">
    <p:push/>
  </p:transition>
</p:sldLayout>
</file>

<file path=ppt/slideLayouts/slideLayout1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8374395"/>
      </p:ext>
    </p:extLst>
  </p:cSld>
  <p:clrMapOvr>
    <a:masterClrMapping/>
  </p:clrMapOvr>
  <p:transition spd="slow">
    <p:push/>
  </p:transition>
</p:sldLayout>
</file>

<file path=ppt/slideLayouts/slideLayout1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56822196"/>
      </p:ext>
    </p:extLst>
  </p:cSld>
  <p:clrMapOvr>
    <a:masterClrMapping/>
  </p:clrMapOvr>
  <p:transition spd="slow">
    <p:push/>
  </p:transition>
</p:sldLayout>
</file>

<file path=ppt/slideLayouts/slideLayout1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893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8848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3898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15810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4211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8990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5542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95199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03310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215192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84368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14921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3840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51599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645295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783789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9856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559455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7832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60425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07365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04580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9281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83324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178280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56066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440437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06313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30816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16718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44901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3538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2623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8845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52106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625257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92207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98832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9458899"/>
      </p:ext>
    </p:extLst>
  </p:cSld>
  <p:clrMapOvr>
    <a:masterClrMapping/>
  </p:clrMapOvr>
  <p:transition spd="slow">
    <p:push dir="r"/>
  </p:transition>
</p:sldLayout>
</file>

<file path=ppt/slideLayouts/slideLayout1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5426045"/>
      </p:ext>
    </p:extLst>
  </p:cSld>
  <p:clrMapOvr>
    <a:masterClrMapping/>
  </p:clrMapOvr>
  <p:transition spd="slow">
    <p:push dir="r"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02416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7731361"/>
      </p:ext>
    </p:extLst>
  </p:cSld>
  <p:clrMapOvr>
    <a:masterClrMapping/>
  </p:clrMapOvr>
  <p:transition spd="slow">
    <p:push/>
  </p:transition>
</p:sldLayout>
</file>

<file path=ppt/slideLayouts/slideLayout1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4473923"/>
      </p:ext>
    </p:extLst>
  </p:cSld>
  <p:clrMapOvr>
    <a:masterClrMapping/>
  </p:clrMapOvr>
  <p:transition spd="slow">
    <p:push/>
  </p:transition>
</p:sldLayout>
</file>

<file path=ppt/slideLayouts/slideLayout1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9086228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266103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98896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48256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810670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64620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856162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164646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8919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72162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50848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63667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888746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15468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90600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974814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057367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48654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06788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26377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73773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124657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05592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15785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409945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18553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56553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91894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01979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1566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461094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898106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72702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0876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273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823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282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1801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4763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8545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3593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967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49018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495255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14444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81481677"/>
      </p:ext>
    </p:extLst>
  </p:cSld>
  <p:clrMapOvr>
    <a:masterClrMapping/>
  </p:clrMapOvr>
  <p:transition spd="slow">
    <p:push dir="u"/>
  </p:transition>
</p:sldLayout>
</file>

<file path=ppt/slideLayouts/slideLayout1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834132"/>
      </p:ext>
    </p:extLst>
  </p:cSld>
  <p:clrMapOvr>
    <a:masterClrMapping/>
  </p:clrMapOvr>
  <p:transition spd="slow">
    <p:push dir="u"/>
  </p:transition>
</p:sldLayout>
</file>

<file path=ppt/slideLayouts/slideLayout1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5817219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726960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25775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257233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13568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694638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65920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16077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4521543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60552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34210768"/>
      </p:ext>
    </p:extLst>
  </p:cSld>
  <p:clrMapOvr>
    <a:masterClrMapping/>
  </p:clrMapOvr>
  <p:transition spd="slow">
    <p:push dir="r"/>
  </p:transition>
</p:sldLayout>
</file>

<file path=ppt/slideLayouts/slideLayout1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61299569"/>
      </p:ext>
    </p:extLst>
  </p:cSld>
  <p:clrMapOvr>
    <a:masterClrMapping/>
  </p:clrMapOvr>
  <p:transition spd="slow">
    <p:push/>
  </p:transition>
</p:sldLayout>
</file>

<file path=ppt/slideLayouts/slideLayout1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78212125"/>
      </p:ext>
    </p:extLst>
  </p:cSld>
  <p:clrMapOvr>
    <a:masterClrMapping/>
  </p:clrMapOvr>
  <p:transition spd="slow">
    <p:push dir="r"/>
  </p:transition>
</p:sldLayout>
</file>

<file path=ppt/slideLayouts/slideLayout1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924693"/>
      </p:ext>
    </p:extLst>
  </p:cSld>
  <p:clrMapOvr>
    <a:masterClrMapping/>
  </p:clrMapOvr>
  <p:transition spd="slow">
    <p:push/>
  </p:transition>
</p:sldLayout>
</file>

<file path=ppt/slideLayouts/slideLayout1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31041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39786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1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304227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4646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57637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53871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1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26279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1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70845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604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783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26885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144668"/>
      </p:ext>
    </p:extLst>
  </p:cSld>
  <p:clrMapOvr>
    <a:masterClrMapping/>
  </p:clrMapOvr>
  <p:transition spd="slow">
    <p:push/>
  </p:transition>
</p:sldLayout>
</file>

<file path=ppt/slideLayouts/slideLayout1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821808"/>
      </p:ext>
    </p:extLst>
  </p:cSld>
  <p:clrMapOvr>
    <a:masterClrMapping/>
  </p:clrMapOvr>
  <p:transition spd="slow">
    <p:push dir="r"/>
  </p:transition>
</p:sldLayout>
</file>

<file path=ppt/slideLayouts/slideLayout1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2407628"/>
      </p:ext>
    </p:extLst>
  </p:cSld>
  <p:clrMapOvr>
    <a:masterClrMapping/>
  </p:clrMapOvr>
  <p:transition spd="slow">
    <p:push dir="u"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55304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187884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30157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1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72589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1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5880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7778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81135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89431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03727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880776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0158863"/>
      </p:ext>
    </p:extLst>
  </p:cSld>
  <p:clrMapOvr>
    <a:masterClrMapping/>
  </p:clrMapOvr>
  <p:transition spd="slow">
    <p:push dir="u"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861465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87972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497185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8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12960313"/>
      </p:ext>
    </p:extLst>
  </p:cSld>
  <p:clrMapOvr>
    <a:masterClrMapping/>
  </p:clrMapOvr>
  <p:transition spd="slow">
    <p:push dir="u"/>
  </p:transition>
</p:sldLayout>
</file>

<file path=ppt/slideLayouts/slideLayout1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20883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7309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60843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735198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5364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088830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4046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84454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567444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2982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85525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63923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02487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6759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1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545037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527505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220716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05646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799242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15211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65711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5292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79693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49483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16103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965144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00250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439194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95801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03017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28835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38086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52089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23305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393579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185946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93818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628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8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91807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8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7009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7567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026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65046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1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4992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414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1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78989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6816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567185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1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38029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1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2439808"/>
      </p:ext>
    </p:extLst>
  </p:cSld>
  <p:clrMapOvr>
    <a:masterClrMapping/>
  </p:clrMapOvr>
  <p:transition spd="slow">
    <p:push/>
  </p:transition>
</p:sldLayout>
</file>

<file path=ppt/slideLayouts/slideLayout1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67229436"/>
      </p:ext>
    </p:extLst>
  </p:cSld>
  <p:clrMapOvr>
    <a:masterClrMapping/>
  </p:clrMapOvr>
  <p:transition spd="slow">
    <p:push/>
  </p:transition>
</p:sldLayout>
</file>

<file path=ppt/slideLayouts/slideLayout1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5346843"/>
      </p:ext>
    </p:extLst>
  </p:cSld>
  <p:clrMapOvr>
    <a:masterClrMapping/>
  </p:clrMapOvr>
  <p:transition spd="slow">
    <p:push/>
  </p:transition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982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19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9794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910902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031260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21580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97562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874897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97288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1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4308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3867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1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623538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3185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1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44464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1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0842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65438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1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96300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1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47654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1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6844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38168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7964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4058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5049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57813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1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89499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1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536732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7088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1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89564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5551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6376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39765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1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149320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984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3238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16299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1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62219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1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06758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1046566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5339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20332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1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1759359"/>
      </p:ext>
    </p:extLst>
  </p:cSld>
  <p:clrMapOvr>
    <a:masterClrMapping/>
  </p:clrMapOvr>
  <p:transition spd="slow">
    <p:push dir="r"/>
  </p:transition>
</p:sldLayout>
</file>

<file path=ppt/slideLayouts/slideLayout1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82902517"/>
      </p:ext>
    </p:extLst>
  </p:cSld>
  <p:clrMapOvr>
    <a:masterClrMapping/>
  </p:clrMapOvr>
  <p:transition spd="slow">
    <p:push dir="r"/>
  </p:transition>
</p:sldLayout>
</file>

<file path=ppt/slideLayouts/slideLayout1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6413289"/>
      </p:ext>
    </p:extLst>
  </p:cSld>
  <p:clrMapOvr>
    <a:masterClrMapping/>
  </p:clrMapOvr>
  <p:transition spd="slow">
    <p:push/>
  </p:transition>
</p:sldLayout>
</file>

<file path=ppt/slideLayouts/slideLayout1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18452081"/>
      </p:ext>
    </p:extLst>
  </p:cSld>
  <p:clrMapOvr>
    <a:masterClrMapping/>
  </p:clrMapOvr>
  <p:transition spd="slow">
    <p:push/>
  </p:transition>
</p:sldLayout>
</file>

<file path=ppt/slideLayouts/slideLayout1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720353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5410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1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217853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82689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7015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1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754727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229538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873422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81434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1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227431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94939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01305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34892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1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69853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26696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590265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35194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497002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60669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588743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76473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394911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1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25545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4597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1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001658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182123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04783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850480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96955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70980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01678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1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38385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723673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559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82722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1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4521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9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978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9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6582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2432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63835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7677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1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9904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08332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35743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9541567"/>
      </p:ext>
    </p:extLst>
  </p:cSld>
  <p:clrMapOvr>
    <a:masterClrMapping/>
  </p:clrMapOvr>
  <p:transition spd="slow">
    <p:push dir="u"/>
  </p:transition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89492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1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70390731"/>
      </p:ext>
    </p:extLst>
  </p:cSld>
  <p:clrMapOvr>
    <a:masterClrMapping/>
  </p:clrMapOvr>
  <p:transition spd="slow">
    <p:push dir="u"/>
  </p:transition>
</p:sldLayout>
</file>

<file path=ppt/slideLayouts/slideLayout1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0952670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1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87862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1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00374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1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43088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1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528028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555574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186895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9387117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6885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9279135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08157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40795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5962660"/>
      </p:ext>
    </p:extLst>
  </p:cSld>
  <p:clrMapOvr>
    <a:masterClrMapping/>
  </p:clrMapOvr>
  <p:transition spd="slow">
    <p:push dir="r"/>
  </p:transition>
</p:sldLayout>
</file>

<file path=ppt/slideLayouts/slideLayout20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5105915"/>
      </p:ext>
    </p:extLst>
  </p:cSld>
  <p:clrMapOvr>
    <a:masterClrMapping/>
  </p:clrMapOvr>
  <p:transition spd="slow">
    <p:push/>
  </p:transition>
</p:sldLayout>
</file>

<file path=ppt/slideLayouts/slideLayout2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9162176"/>
      </p:ext>
    </p:extLst>
  </p:cSld>
  <p:clrMapOvr>
    <a:masterClrMapping/>
  </p:clrMapOvr>
  <p:transition spd="slow">
    <p:push dir="r"/>
  </p:transition>
</p:sldLayout>
</file>

<file path=ppt/slideLayouts/slideLayout2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3615766"/>
      </p:ext>
    </p:extLst>
  </p:cSld>
  <p:clrMapOvr>
    <a:masterClrMapping/>
  </p:clrMapOvr>
  <p:transition spd="slow">
    <p:push/>
  </p:transition>
</p:sldLayout>
</file>

<file path=ppt/slideLayouts/slideLayout2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83696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60536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2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87853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941148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6516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2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1392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062616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2536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3763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765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936664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7815277"/>
      </p:ext>
    </p:extLst>
  </p:cSld>
  <p:clrMapOvr>
    <a:masterClrMapping/>
  </p:clrMapOvr>
  <p:transition spd="slow">
    <p:push/>
  </p:transition>
</p:sldLayout>
</file>

<file path=ppt/slideLayouts/slideLayout2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4774784"/>
      </p:ext>
    </p:extLst>
  </p:cSld>
  <p:clrMapOvr>
    <a:masterClrMapping/>
  </p:clrMapOvr>
  <p:transition spd="slow">
    <p:push dir="r"/>
  </p:transition>
</p:sldLayout>
</file>

<file path=ppt/slideLayouts/slideLayout2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4929519"/>
      </p:ext>
    </p:extLst>
  </p:cSld>
  <p:clrMapOvr>
    <a:masterClrMapping/>
  </p:clrMapOvr>
  <p:transition spd="slow">
    <p:push dir="u"/>
  </p:transition>
</p:sldLayout>
</file>

<file path=ppt/slideLayouts/slideLayout2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39712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864611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2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92535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699037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57215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8549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86232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0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44926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0419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14550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0981770"/>
      </p:ext>
    </p:extLst>
  </p:cSld>
  <p:clrMapOvr>
    <a:masterClrMapping/>
  </p:clrMapOvr>
  <p:transition spd="slow">
    <p:push dir="u"/>
  </p:transition>
</p:sldLayout>
</file>

<file path=ppt/slideLayouts/slideLayout2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9000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32480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6055181"/>
      </p:ext>
    </p:extLst>
  </p:cSld>
  <p:clrMapOvr>
    <a:masterClrMapping/>
  </p:clrMapOvr>
  <p:transition spd="slow">
    <p:push dir="u"/>
  </p:transition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65639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16592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66349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573602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0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41233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0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5123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91923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73284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027671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90737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63576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91632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15216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32052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148197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0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900755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698904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73038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293786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76874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490233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98344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957238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53794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6651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5690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2073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53861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20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25878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8095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5721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04122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658433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30357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6444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7250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68950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46505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8219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90454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22114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56352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168603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6139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38381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73454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19371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39620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0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05560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0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5365891"/>
      </p:ext>
    </p:extLst>
  </p:cSld>
  <p:clrMapOvr>
    <a:masterClrMapping/>
  </p:clrMapOvr>
  <p:transition spd="slow">
    <p:push/>
  </p:transition>
</p:sldLayout>
</file>

<file path=ppt/slideLayouts/slideLayout20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23744249"/>
      </p:ext>
    </p:extLst>
  </p:cSld>
  <p:clrMapOvr>
    <a:masterClrMapping/>
  </p:clrMapOvr>
  <p:transition spd="slow">
    <p:push/>
  </p:transition>
</p:sldLayout>
</file>

<file path=ppt/slideLayouts/slideLayout20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4207245"/>
      </p:ext>
    </p:extLst>
  </p:cSld>
  <p:clrMapOvr>
    <a:masterClrMapping/>
  </p:clrMapOvr>
  <p:transition spd="slow">
    <p:push/>
  </p:transition>
</p:sldLayout>
</file>

<file path=ppt/slideLayouts/slideLayout20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53570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0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9736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0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05815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5134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0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784493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7995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0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10094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90310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0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26957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02541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989655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2041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11318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6243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9258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752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0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3096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0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5361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6138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938563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0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9682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0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99426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0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8263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0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54465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0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62952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879741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0411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492687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1930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49415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356617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52868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128257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6433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4099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102887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56261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05217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003602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9628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5531354"/>
      </p:ext>
    </p:extLst>
  </p:cSld>
  <p:clrMapOvr>
    <a:masterClrMapping/>
  </p:clrMapOvr>
  <p:transition spd="slow">
    <p:push dir="r"/>
  </p:transition>
</p:sldLayout>
</file>

<file path=ppt/slideLayouts/slideLayout2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73960826"/>
      </p:ext>
    </p:extLst>
  </p:cSld>
  <p:clrMapOvr>
    <a:masterClrMapping/>
  </p:clrMapOvr>
  <p:transition spd="slow">
    <p:push dir="r"/>
  </p:transition>
</p:sldLayout>
</file>

<file path=ppt/slideLayouts/slideLayout2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2899702"/>
      </p:ext>
    </p:extLst>
  </p:cSld>
  <p:clrMapOvr>
    <a:masterClrMapping/>
  </p:clrMapOvr>
  <p:transition spd="slow">
    <p:push/>
  </p:transition>
</p:sldLayout>
</file>

<file path=ppt/slideLayouts/slideLayout2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8303874"/>
      </p:ext>
    </p:extLst>
  </p:cSld>
  <p:clrMapOvr>
    <a:masterClrMapping/>
  </p:clrMapOvr>
  <p:transition spd="slow">
    <p:push/>
  </p:transition>
</p:sldLayout>
</file>

<file path=ppt/slideLayouts/slideLayout2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40985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4132022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09927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96285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836541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4019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214447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272387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651480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1782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789780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550490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23227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16070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00133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91743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039162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204270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90121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93774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227230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685096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80181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723152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39668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381434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710312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640099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25783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51674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22049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112333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28879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31972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4260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1216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2721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966107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48728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946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018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695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901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40953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9395921"/>
      </p:ext>
    </p:extLst>
  </p:cSld>
  <p:clrMapOvr>
    <a:masterClrMapping/>
  </p:clrMapOvr>
  <p:transition spd="slow">
    <p:push dir="u"/>
  </p:transition>
</p:sldLayout>
</file>

<file path=ppt/slideLayouts/slideLayout2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2555234"/>
      </p:ext>
    </p:extLst>
  </p:cSld>
  <p:clrMapOvr>
    <a:masterClrMapping/>
  </p:clrMapOvr>
  <p:transition spd="slow">
    <p:push dir="u"/>
  </p:transition>
</p:sldLayout>
</file>

<file path=ppt/slideLayouts/slideLayout2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016133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2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5668536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841799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767232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2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01133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2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140494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5049047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686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2760169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35895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02581212"/>
      </p:ext>
    </p:extLst>
  </p:cSld>
  <p:clrMapOvr>
    <a:masterClrMapping/>
  </p:clrMapOvr>
  <p:transition spd="slow">
    <p:push dir="r"/>
  </p:transition>
</p:sldLayout>
</file>

<file path=ppt/slideLayouts/slideLayout2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6703769"/>
      </p:ext>
    </p:extLst>
  </p:cSld>
  <p:clrMapOvr>
    <a:masterClrMapping/>
  </p:clrMapOvr>
  <p:transition spd="slow">
    <p:push/>
  </p:transition>
</p:sldLayout>
</file>

<file path=ppt/slideLayouts/slideLayout2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150930"/>
      </p:ext>
    </p:extLst>
  </p:cSld>
  <p:clrMapOvr>
    <a:masterClrMapping/>
  </p:clrMapOvr>
  <p:transition spd="slow">
    <p:push dir="r"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201815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9157370"/>
      </p:ext>
    </p:extLst>
  </p:cSld>
  <p:clrMapOvr>
    <a:masterClrMapping/>
  </p:clrMapOvr>
  <p:transition spd="slow">
    <p:push/>
  </p:transition>
</p:sldLayout>
</file>

<file path=ppt/slideLayouts/slideLayout2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293333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3875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2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276775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804516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3900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2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80558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2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078321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100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4009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593354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409978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6264946"/>
      </p:ext>
    </p:extLst>
  </p:cSld>
  <p:clrMapOvr>
    <a:masterClrMapping/>
  </p:clrMapOvr>
  <p:transition spd="slow">
    <p:push/>
  </p:transition>
</p:sldLayout>
</file>

<file path=ppt/slideLayouts/slideLayout2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9264789"/>
      </p:ext>
    </p:extLst>
  </p:cSld>
  <p:clrMapOvr>
    <a:masterClrMapping/>
  </p:clrMapOvr>
  <p:transition spd="slow">
    <p:push dir="r"/>
  </p:transition>
</p:sldLayout>
</file>

<file path=ppt/slideLayouts/slideLayout2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398223"/>
      </p:ext>
    </p:extLst>
  </p:cSld>
  <p:clrMapOvr>
    <a:masterClrMapping/>
  </p:clrMapOvr>
  <p:transition spd="slow">
    <p:push dir="u"/>
  </p:transition>
</p:sldLayout>
</file>

<file path=ppt/slideLayouts/slideLayout2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99113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679831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2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43581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1342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65308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03554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5280861"/>
      </p:ext>
    </p:extLst>
  </p:cSld>
  <p:clrMapOvr>
    <a:masterClrMapping/>
  </p:clrMapOvr>
  <p:transition spd="slow">
    <p:push/>
  </p:transition>
</p:sldLayout>
</file>

<file path=ppt/slideLayouts/slideLayout2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73601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379544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737820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5474286"/>
      </p:ext>
    </p:extLst>
  </p:cSld>
  <p:clrMapOvr>
    <a:masterClrMapping/>
  </p:clrMapOvr>
  <p:transition spd="slow">
    <p:push dir="u"/>
  </p:transition>
</p:sldLayout>
</file>

<file path=ppt/slideLayouts/slideLayout2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6626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293367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57411394"/>
      </p:ext>
    </p:extLst>
  </p:cSld>
  <p:clrMapOvr>
    <a:masterClrMapping/>
  </p:clrMapOvr>
  <p:transition spd="slow">
    <p:push dir="u"/>
  </p:transition>
</p:sldLayout>
</file>

<file path=ppt/slideLayouts/slideLayout2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074866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75032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33783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7988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89744540"/>
      </p:ext>
    </p:extLst>
  </p:cSld>
  <p:clrMapOvr>
    <a:masterClrMapping/>
  </p:clrMapOvr>
  <p:transition spd="slow">
    <p:push/>
  </p:transition>
</p:sldLayout>
</file>

<file path=ppt/slideLayouts/slideLayout2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452975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1721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7776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124127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5251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2129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437710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44410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00377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70792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9059456"/>
      </p:ext>
    </p:extLst>
  </p:cSld>
  <p:clrMapOvr>
    <a:masterClrMapping/>
  </p:clrMapOvr>
  <p:transition spd="slow">
    <p:push/>
  </p:transition>
</p:sldLayout>
</file>

<file path=ppt/slideLayouts/slideLayout2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755357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714049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0887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87187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781517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12529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68402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233640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0626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37872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43962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54869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225144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2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22745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76281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0209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06658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67380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989108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06598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239160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643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174317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53720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23722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3351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922867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417705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4662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83464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893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772542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07526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29750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25602877"/>
      </p:ext>
    </p:extLst>
  </p:cSld>
  <p:clrMapOvr>
    <a:masterClrMapping/>
  </p:clrMapOvr>
  <p:transition spd="slow">
    <p:push/>
  </p:transition>
</p:sldLayout>
</file>

<file path=ppt/slideLayouts/slideLayout2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31135905"/>
      </p:ext>
    </p:extLst>
  </p:cSld>
  <p:clrMapOvr>
    <a:masterClrMapping/>
  </p:clrMapOvr>
  <p:transition spd="slow">
    <p:push/>
  </p:transition>
</p:sldLayout>
</file>

<file path=ppt/slideLayouts/slideLayout2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52864219"/>
      </p:ext>
    </p:extLst>
  </p:cSld>
  <p:clrMapOvr>
    <a:masterClrMapping/>
  </p:clrMapOvr>
  <p:transition spd="slow">
    <p:push/>
  </p:transition>
</p:sldLayout>
</file>

<file path=ppt/slideLayouts/slideLayout2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62237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799796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458570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83939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0699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867009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4551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2194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633191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585915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48215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23170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99269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31586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07913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79397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731259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00470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04999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666190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257170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90882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64688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0881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8449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99490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660405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50253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9694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9910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54024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506478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4066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02449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895297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127489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20111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300718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38700800"/>
      </p:ext>
    </p:extLst>
  </p:cSld>
  <p:clrMapOvr>
    <a:masterClrMapping/>
  </p:clrMapOvr>
  <p:transition spd="slow">
    <p:push dir="r"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174075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5589854"/>
      </p:ext>
    </p:extLst>
  </p:cSld>
  <p:clrMapOvr>
    <a:masterClrMapping/>
  </p:clrMapOvr>
  <p:transition spd="slow">
    <p:push dir="r"/>
  </p:transition>
</p:sldLayout>
</file>

<file path=ppt/slideLayouts/slideLayout2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91615159"/>
      </p:ext>
    </p:extLst>
  </p:cSld>
  <p:clrMapOvr>
    <a:masterClrMapping/>
  </p:clrMapOvr>
  <p:transition spd="slow">
    <p:push/>
  </p:transition>
</p:sldLayout>
</file>

<file path=ppt/slideLayouts/slideLayout2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78955364"/>
      </p:ext>
    </p:extLst>
  </p:cSld>
  <p:clrMapOvr>
    <a:masterClrMapping/>
  </p:clrMapOvr>
  <p:transition spd="slow">
    <p:push/>
  </p:transition>
</p:sldLayout>
</file>

<file path=ppt/slideLayouts/slideLayout2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836435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2530435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380926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219500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130400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86370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15352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141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05693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822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488246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16426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924331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776702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81126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8590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92315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28201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51250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611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993104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42611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181979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586870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322237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778812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44801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52613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55200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125168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631080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94536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10878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437727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1853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8968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066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509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8304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9311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18869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3843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1149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581792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4872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5728919"/>
      </p:ext>
    </p:extLst>
  </p:cSld>
  <p:clrMapOvr>
    <a:masterClrMapping/>
  </p:clrMapOvr>
  <p:transition spd="slow">
    <p:push dir="u"/>
  </p:transition>
</p:sldLayout>
</file>

<file path=ppt/slideLayouts/slideLayout2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23249641"/>
      </p:ext>
    </p:extLst>
  </p:cSld>
  <p:clrMapOvr>
    <a:masterClrMapping/>
  </p:clrMapOvr>
  <p:transition spd="slow">
    <p:push dir="u"/>
  </p:transition>
</p:sldLayout>
</file>

<file path=ppt/slideLayouts/slideLayout2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396909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2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896094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2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928373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2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32171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2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48037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514845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0109689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056447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426566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75690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2978367"/>
      </p:ext>
    </p:extLst>
  </p:cSld>
  <p:clrMapOvr>
    <a:masterClrMapping/>
  </p:clrMapOvr>
  <p:transition spd="slow">
    <p:push dir="r"/>
  </p:transition>
</p:sldLayout>
</file>

<file path=ppt/slideLayouts/slideLayout2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12930189"/>
      </p:ext>
    </p:extLst>
  </p:cSld>
  <p:clrMapOvr>
    <a:masterClrMapping/>
  </p:clrMapOvr>
  <p:transition spd="slow">
    <p:push/>
  </p:transition>
</p:sldLayout>
</file>

<file path=ppt/slideLayouts/slideLayout2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76004227"/>
      </p:ext>
    </p:extLst>
  </p:cSld>
  <p:clrMapOvr>
    <a:masterClrMapping/>
  </p:clrMapOvr>
  <p:transition spd="slow">
    <p:push dir="r"/>
  </p:transition>
</p:sldLayout>
</file>

<file path=ppt/slideLayouts/slideLayout2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2607981"/>
      </p:ext>
    </p:extLst>
  </p:cSld>
  <p:clrMapOvr>
    <a:masterClrMapping/>
  </p:clrMapOvr>
  <p:transition spd="slow">
    <p:push/>
  </p:transition>
</p:sldLayout>
</file>

<file path=ppt/slideLayouts/slideLayout2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940436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89523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35484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5939483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309701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416063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2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084086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2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5867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3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4122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639821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0741831"/>
      </p:ext>
    </p:extLst>
  </p:cSld>
  <p:clrMapOvr>
    <a:masterClrMapping/>
  </p:clrMapOvr>
  <p:transition spd="slow">
    <p:push/>
  </p:transition>
</p:sldLayout>
</file>

<file path=ppt/slideLayouts/slideLayout2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543019"/>
      </p:ext>
    </p:extLst>
  </p:cSld>
  <p:clrMapOvr>
    <a:masterClrMapping/>
  </p:clrMapOvr>
  <p:transition spd="slow">
    <p:push dir="r"/>
  </p:transition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22455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3393891"/>
      </p:ext>
    </p:extLst>
  </p:cSld>
  <p:clrMapOvr>
    <a:masterClrMapping/>
  </p:clrMapOvr>
  <p:transition spd="slow">
    <p:push dir="u"/>
  </p:transition>
</p:sldLayout>
</file>

<file path=ppt/slideLayouts/slideLayout2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92933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26298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2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59652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7079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095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135282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291072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799885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566229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058699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037778"/>
      </p:ext>
    </p:extLst>
  </p:cSld>
  <p:clrMapOvr>
    <a:masterClrMapping/>
  </p:clrMapOvr>
  <p:transition spd="slow">
    <p:push dir="u"/>
  </p:transition>
</p:sldLayout>
</file>

<file path=ppt/slideLayouts/slideLayout2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19797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8749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8940506"/>
      </p:ext>
    </p:extLst>
  </p:cSld>
  <p:clrMapOvr>
    <a:masterClrMapping/>
  </p:clrMapOvr>
  <p:transition spd="slow">
    <p:push dir="u"/>
  </p:transition>
</p:sldLayout>
</file>

<file path=ppt/slideLayouts/slideLayout2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768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5752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52527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02732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26392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871050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202381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393610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545450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9013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140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71432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3830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591835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929406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16045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4845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827814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58801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50658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33695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70073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313454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491740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32412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746717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8420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2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73531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8898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910565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019668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569856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13370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750791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55285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7009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36435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29728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813186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41479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22798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31989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38142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2085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74625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63746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58507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837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535509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59025502"/>
      </p:ext>
    </p:extLst>
  </p:cSld>
  <p:clrMapOvr>
    <a:masterClrMapping/>
  </p:clrMapOvr>
  <p:transition spd="slow">
    <p:push/>
  </p:transition>
</p:sldLayout>
</file>

<file path=ppt/slideLayouts/slideLayout2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5572954"/>
      </p:ext>
    </p:extLst>
  </p:cSld>
  <p:clrMapOvr>
    <a:masterClrMapping/>
  </p:clrMapOvr>
  <p:transition spd="slow">
    <p:push/>
  </p:transition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47855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84157447"/>
      </p:ext>
    </p:extLst>
  </p:cSld>
  <p:clrMapOvr>
    <a:masterClrMapping/>
  </p:clrMapOvr>
  <p:transition spd="slow">
    <p:push/>
  </p:transition>
</p:sldLayout>
</file>

<file path=ppt/slideLayouts/slideLayout2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938258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252502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94530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64165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095265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888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566126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286469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584788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7601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72942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34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587110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85505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940478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39997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43408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48885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741008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76972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590187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96895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38656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88563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54252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341081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29918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5830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7106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140170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6345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84480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26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337699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24538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585811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636430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9876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9239545"/>
      </p:ext>
    </p:extLst>
  </p:cSld>
  <p:clrMapOvr>
    <a:masterClrMapping/>
  </p:clrMapOvr>
  <p:transition spd="slow">
    <p:push dir="r"/>
  </p:transition>
</p:sldLayout>
</file>

<file path=ppt/slideLayouts/slideLayout2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4198287"/>
      </p:ext>
    </p:extLst>
  </p:cSld>
  <p:clrMapOvr>
    <a:masterClrMapping/>
  </p:clrMapOvr>
  <p:transition spd="slow">
    <p:push dir="r"/>
  </p:transition>
</p:sldLayout>
</file>

<file path=ppt/slideLayouts/slideLayout2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3408761"/>
      </p:ext>
    </p:extLst>
  </p:cSld>
  <p:clrMapOvr>
    <a:masterClrMapping/>
  </p:clrMapOvr>
  <p:transition spd="slow">
    <p:push/>
  </p:transition>
</p:sldLayout>
</file>

<file path=ppt/slideLayouts/slideLayout2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9675392"/>
      </p:ext>
    </p:extLst>
  </p:cSld>
  <p:clrMapOvr>
    <a:masterClrMapping/>
  </p:clrMapOvr>
  <p:transition spd="slow">
    <p:push/>
  </p:transition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83788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2646022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973636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52231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3763485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094089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350358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8886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181392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5362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856369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9568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872754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97205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986623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6716527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40264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601127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566311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29592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487138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75110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6427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063049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03945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63226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70203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73507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127998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182969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73149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08269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63422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71674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1444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2204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5378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5223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325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5544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567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6657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20702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65490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534893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315514"/>
      </p:ext>
    </p:extLst>
  </p:cSld>
  <p:clrMapOvr>
    <a:masterClrMapping/>
  </p:clrMapOvr>
  <p:transition spd="slow">
    <p:push dir="u"/>
  </p:transition>
</p:sldLayout>
</file>

<file path=ppt/slideLayouts/slideLayout2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0104483"/>
      </p:ext>
    </p:extLst>
  </p:cSld>
  <p:clrMapOvr>
    <a:masterClrMapping/>
  </p:clrMapOvr>
  <p:transition spd="slow">
    <p:push dir="u"/>
  </p:transition>
</p:sldLayout>
</file>

<file path=ppt/slideLayouts/slideLayout2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5567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2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479469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2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022915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2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03114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2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528525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15377213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270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259590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193905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280573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542727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9301144"/>
      </p:ext>
    </p:extLst>
  </p:cSld>
  <p:clrMapOvr>
    <a:masterClrMapping/>
  </p:clrMapOvr>
  <p:transition spd="slow">
    <p:push dir="r"/>
  </p:transition>
</p:sldLayout>
</file>

<file path=ppt/slideLayouts/slideLayout2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8969421"/>
      </p:ext>
    </p:extLst>
  </p:cSld>
  <p:clrMapOvr>
    <a:masterClrMapping/>
  </p:clrMapOvr>
  <p:transition spd="slow">
    <p:push/>
  </p:transition>
</p:sldLayout>
</file>

<file path=ppt/slideLayouts/slideLayout2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43855560"/>
      </p:ext>
    </p:extLst>
  </p:cSld>
  <p:clrMapOvr>
    <a:masterClrMapping/>
  </p:clrMapOvr>
  <p:transition spd="slow">
    <p:push dir="r"/>
  </p:transition>
</p:sldLayout>
</file>

<file path=ppt/slideLayouts/slideLayout2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77706912"/>
      </p:ext>
    </p:extLst>
  </p:cSld>
  <p:clrMapOvr>
    <a:masterClrMapping/>
  </p:clrMapOvr>
  <p:transition spd="slow">
    <p:push/>
  </p:transition>
</p:sldLayout>
</file>

<file path=ppt/slideLayouts/slideLayout2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78484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535020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2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1473171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692299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71642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800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534096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2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225904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9334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7725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361026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0593698"/>
      </p:ext>
    </p:extLst>
  </p:cSld>
  <p:clrMapOvr>
    <a:masterClrMapping/>
  </p:clrMapOvr>
  <p:transition spd="slow">
    <p:push/>
  </p:transition>
</p:sldLayout>
</file>

<file path=ppt/slideLayouts/slideLayout2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5874390"/>
      </p:ext>
    </p:extLst>
  </p:cSld>
  <p:clrMapOvr>
    <a:masterClrMapping/>
  </p:clrMapOvr>
  <p:transition spd="slow">
    <p:push dir="r"/>
  </p:transition>
</p:sldLayout>
</file>

<file path=ppt/slideLayouts/slideLayout2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275190"/>
      </p:ext>
    </p:extLst>
  </p:cSld>
  <p:clrMapOvr>
    <a:masterClrMapping/>
  </p:clrMapOvr>
  <p:transition spd="slow">
    <p:push dir="u"/>
  </p:transition>
</p:sldLayout>
</file>

<file path=ppt/slideLayouts/slideLayout25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702483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98486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65664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449777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3687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5065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120361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60620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79196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275870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4467470"/>
      </p:ext>
    </p:extLst>
  </p:cSld>
  <p:clrMapOvr>
    <a:masterClrMapping/>
  </p:clrMapOvr>
  <p:transition spd="slow">
    <p:push dir="u"/>
  </p:transition>
</p:sldLayout>
</file>

<file path=ppt/slideLayouts/slideLayout2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756350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23782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1632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3423713"/>
      </p:ext>
    </p:extLst>
  </p:cSld>
  <p:clrMapOvr>
    <a:masterClrMapping/>
  </p:clrMapOvr>
  <p:transition spd="slow">
    <p:push dir="u"/>
  </p:transition>
</p:sldLayout>
</file>

<file path=ppt/slideLayouts/slideLayout2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2445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685057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521987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382624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3992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20585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51213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564181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56155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286450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512143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176207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99468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722743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670518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72021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836998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966787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46399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85915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06265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17216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630787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660996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744331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0176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6279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2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08627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77381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98606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3358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9383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000116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3242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3068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293274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6563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64587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61814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95121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0997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356600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5797050"/>
      </p:ext>
    </p:extLst>
  </p:cSld>
  <p:clrMapOvr>
    <a:masterClrMapping/>
  </p:clrMapOvr>
  <p:transition spd="slow">
    <p:push dir="r"/>
  </p:transition>
</p:sldLayout>
</file>

<file path=ppt/slideLayouts/slideLayout2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80763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26264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36881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500884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623316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08039336"/>
      </p:ext>
    </p:extLst>
  </p:cSld>
  <p:clrMapOvr>
    <a:masterClrMapping/>
  </p:clrMapOvr>
  <p:transition spd="slow">
    <p:push/>
  </p:transition>
</p:sldLayout>
</file>

<file path=ppt/slideLayouts/slideLayout2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15363688"/>
      </p:ext>
    </p:extLst>
  </p:cSld>
  <p:clrMapOvr>
    <a:masterClrMapping/>
  </p:clrMapOvr>
  <p:transition spd="slow">
    <p:push/>
  </p:transition>
</p:sldLayout>
</file>

<file path=ppt/slideLayouts/slideLayout2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9169600"/>
      </p:ext>
    </p:extLst>
  </p:cSld>
  <p:clrMapOvr>
    <a:masterClrMapping/>
  </p:clrMapOvr>
  <p:transition spd="slow">
    <p:push/>
  </p:transition>
</p:sldLayout>
</file>

<file path=ppt/slideLayouts/slideLayout2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444450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120150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3502505"/>
      </p:ext>
    </p:extLst>
  </p:cSld>
  <p:clrMapOvr>
    <a:masterClrMapping/>
  </p:clrMapOvr>
  <p:transition spd="slow">
    <p:push dir="r"/>
  </p:transition>
</p:sldLayout>
</file>

<file path=ppt/slideLayouts/slideLayout2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18582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062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42555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61310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28214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428312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28294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819970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5455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201207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892682"/>
      </p:ext>
    </p:extLst>
  </p:cSld>
  <p:clrMapOvr>
    <a:masterClrMapping/>
  </p:clrMapOvr>
  <p:transition spd="slow">
    <p:push/>
  </p:transition>
</p:sldLayout>
</file>

<file path=ppt/slideLayouts/slideLayout2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71811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01487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6884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46565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9415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4387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419531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684503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84128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073219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77161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41723873"/>
      </p:ext>
    </p:extLst>
  </p:cSld>
  <p:clrMapOvr>
    <a:masterClrMapping/>
  </p:clrMapOvr>
  <p:transition spd="slow">
    <p:push/>
  </p:transition>
</p:sldLayout>
</file>

<file path=ppt/slideLayouts/slideLayout2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38055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79500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84879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734488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86626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462361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57530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2163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99992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36972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877647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2806644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5466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63830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86160380"/>
      </p:ext>
    </p:extLst>
  </p:cSld>
  <p:clrMapOvr>
    <a:masterClrMapping/>
  </p:clrMapOvr>
  <p:transition spd="slow">
    <p:push dir="r"/>
  </p:transition>
</p:sldLayout>
</file>

<file path=ppt/slideLayouts/slideLayout2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12485489"/>
      </p:ext>
    </p:extLst>
  </p:cSld>
  <p:clrMapOvr>
    <a:masterClrMapping/>
  </p:clrMapOvr>
  <p:transition spd="slow">
    <p:push dir="r"/>
  </p:transition>
</p:sldLayout>
</file>

<file path=ppt/slideLayouts/slideLayout2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56595599"/>
      </p:ext>
    </p:extLst>
  </p:cSld>
  <p:clrMapOvr>
    <a:masterClrMapping/>
  </p:clrMapOvr>
  <p:transition spd="slow">
    <p:push/>
  </p:transition>
</p:sldLayout>
</file>

<file path=ppt/slideLayouts/slideLayout2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9973965"/>
      </p:ext>
    </p:extLst>
  </p:cSld>
  <p:clrMapOvr>
    <a:masterClrMapping/>
  </p:clrMapOvr>
  <p:transition spd="slow">
    <p:push/>
  </p:transition>
</p:sldLayout>
</file>

<file path=ppt/slideLayouts/slideLayout2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350338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5621522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01234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439019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220234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89523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335279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16522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645767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863968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74909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88049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753950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58143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04777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031465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614853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92393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08563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649239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940487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55326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485147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00550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55969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71615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182626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34512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72588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645025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0348172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075312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1680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52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2109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8662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62665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070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159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4186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2923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952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4607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119250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52199967"/>
      </p:ext>
    </p:extLst>
  </p:cSld>
  <p:clrMapOvr>
    <a:masterClrMapping/>
  </p:clrMapOvr>
  <p:transition spd="slow">
    <p:push dir="u"/>
  </p:transition>
</p:sldLayout>
</file>

<file path=ppt/slideLayouts/slideLayout2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93997082"/>
      </p:ext>
    </p:extLst>
  </p:cSld>
  <p:clrMapOvr>
    <a:masterClrMapping/>
  </p:clrMapOvr>
  <p:transition spd="slow">
    <p:push dir="u"/>
  </p:transition>
</p:sldLayout>
</file>

<file path=ppt/slideLayouts/slideLayout2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53390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5799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810240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2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1649626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2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05389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2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799953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235415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461768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051666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562023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3859404"/>
      </p:ext>
    </p:extLst>
  </p:cSld>
  <p:clrMapOvr>
    <a:masterClrMapping/>
  </p:clrMapOvr>
  <p:transition spd="slow">
    <p:push dir="r"/>
  </p:transition>
</p:sldLayout>
</file>

<file path=ppt/slideLayouts/slideLayout2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6311266"/>
      </p:ext>
    </p:extLst>
  </p:cSld>
  <p:clrMapOvr>
    <a:masterClrMapping/>
  </p:clrMapOvr>
  <p:transition spd="slow">
    <p:push/>
  </p:transition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39409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9838380"/>
      </p:ext>
    </p:extLst>
  </p:cSld>
  <p:clrMapOvr>
    <a:masterClrMapping/>
  </p:clrMapOvr>
  <p:transition spd="slow">
    <p:push dir="r"/>
  </p:transition>
</p:sldLayout>
</file>

<file path=ppt/slideLayouts/slideLayout2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2466380"/>
      </p:ext>
    </p:extLst>
  </p:cSld>
  <p:clrMapOvr>
    <a:masterClrMapping/>
  </p:clrMapOvr>
  <p:transition spd="slow">
    <p:push/>
  </p:transition>
</p:sldLayout>
</file>

<file path=ppt/slideLayouts/slideLayout2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25888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796676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2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6578900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70068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70940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2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49317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2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141406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6961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46609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2960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29544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326580"/>
      </p:ext>
    </p:extLst>
  </p:cSld>
  <p:clrMapOvr>
    <a:masterClrMapping/>
  </p:clrMapOvr>
  <p:transition spd="slow">
    <p:push/>
  </p:transition>
</p:sldLayout>
</file>

<file path=ppt/slideLayouts/slideLayout2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2484060"/>
      </p:ext>
    </p:extLst>
  </p:cSld>
  <p:clrMapOvr>
    <a:masterClrMapping/>
  </p:clrMapOvr>
  <p:transition spd="slow">
    <p:push dir="r"/>
  </p:transition>
</p:sldLayout>
</file>

<file path=ppt/slideLayouts/slideLayout2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2289655"/>
      </p:ext>
    </p:extLst>
  </p:cSld>
  <p:clrMapOvr>
    <a:masterClrMapping/>
  </p:clrMapOvr>
  <p:transition spd="slow">
    <p:push dir="u"/>
  </p:transition>
</p:sldLayout>
</file>

<file path=ppt/slideLayouts/slideLayout2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21167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150603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2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942555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288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43758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37977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74351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378023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32048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6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59A59-16AA-5A4A-9771-E2FEF5A16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AFF18-1F30-CF43-BAD1-595B26C07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1E46B-FB7C-9B4A-BDAD-8C477CF92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55755C-96AF-AD47-A3A6-A1BED6CE606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0538412"/>
      </p:ext>
    </p:extLst>
  </p:cSld>
  <p:clrMapOvr>
    <a:masterClrMapping/>
  </p:clrMapOvr>
</p:sldLayout>
</file>

<file path=ppt/slideLayouts/slideLayout269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2A0E474-48CE-6145-A514-85EFE8BAC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D47A63E-C0C5-DF4C-83E1-9E7F4D517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2EEC244-8BC9-8946-8102-DC6FE785F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B5DE46-0B32-654C-A03F-E6ED3DC958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7310565"/>
      </p:ext>
    </p:extLst>
  </p:cSld>
  <p:clrMapOvr>
    <a:masterClrMapping/>
  </p:clrMapOvr>
</p:sldLayout>
</file>

<file path=ppt/slideLayouts/slideLayout2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77153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6703757"/>
      </p:ext>
    </p:extLst>
  </p:cSld>
  <p:clrMapOvr>
    <a:masterClrMapping/>
  </p:clrMapOvr>
  <p:transition spd="slow">
    <p:push dir="u"/>
  </p:transition>
</p:sldLayout>
</file>

<file path=ppt/slideLayouts/slideLayout2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356136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170699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8754465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22385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985149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255676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00915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17808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38358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00017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721056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261523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3578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26262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44789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316811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369137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3237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20034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87415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457350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77166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87031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6286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2329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0184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0586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07937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976146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949069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39990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91543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2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325350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791655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22565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51481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295550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529058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822899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115186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8150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688990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58759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0286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21335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43067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65346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496204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71751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091639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460716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34148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64471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82673274"/>
      </p:ext>
    </p:extLst>
  </p:cSld>
  <p:clrMapOvr>
    <a:masterClrMapping/>
  </p:clrMapOvr>
  <p:transition spd="slow">
    <p:push/>
  </p:transition>
</p:sldLayout>
</file>

<file path=ppt/slideLayouts/slideLayout2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2833627"/>
      </p:ext>
    </p:extLst>
  </p:cSld>
  <p:clrMapOvr>
    <a:masterClrMapping/>
  </p:clrMapOvr>
  <p:transition spd="slow">
    <p:push/>
  </p:transition>
</p:sldLayout>
</file>

<file path=ppt/slideLayouts/slideLayout2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86629915"/>
      </p:ext>
    </p:extLst>
  </p:cSld>
  <p:clrMapOvr>
    <a:masterClrMapping/>
  </p:clrMapOvr>
  <p:transition spd="slow">
    <p:push/>
  </p:transition>
</p:sldLayout>
</file>

<file path=ppt/slideLayouts/slideLayout2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715261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883913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55498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27830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666106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837538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347230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577016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78984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9022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39982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996059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282930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98856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76582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170657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74704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57311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47030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68301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02096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954383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4618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172552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31358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057000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182374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36801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23733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3236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59908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388176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1704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83938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82002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332841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24866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734894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89302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0317086"/>
      </p:ext>
    </p:extLst>
  </p:cSld>
  <p:clrMapOvr>
    <a:masterClrMapping/>
  </p:clrMapOvr>
  <p:transition spd="slow">
    <p:push dir="r"/>
  </p:transition>
</p:sldLayout>
</file>

<file path=ppt/slideLayouts/slideLayout2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21532908"/>
      </p:ext>
    </p:extLst>
  </p:cSld>
  <p:clrMapOvr>
    <a:masterClrMapping/>
  </p:clrMapOvr>
  <p:transition spd="slow">
    <p:push dir="r"/>
  </p:transition>
</p:sldLayout>
</file>

<file path=ppt/slideLayouts/slideLayout2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0251636"/>
      </p:ext>
    </p:extLst>
  </p:cSld>
  <p:clrMapOvr>
    <a:masterClrMapping/>
  </p:clrMapOvr>
  <p:transition spd="slow">
    <p:push/>
  </p:transition>
</p:sldLayout>
</file>

<file path=ppt/slideLayouts/slideLayout2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5926762"/>
      </p:ext>
    </p:extLst>
  </p:cSld>
  <p:clrMapOvr>
    <a:masterClrMapping/>
  </p:clrMapOvr>
  <p:transition spd="slow">
    <p:push/>
  </p:transition>
</p:sldLayout>
</file>

<file path=ppt/slideLayouts/slideLayout2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049797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038060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306390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22762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43020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83024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186112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176136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25515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009120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616271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717944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08015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782509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179690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27333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45873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714672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422172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71278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305206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452274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767553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64212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598969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21595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9879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194947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268993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576658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823236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423434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4588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74280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4872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18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6510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5213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164913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2885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456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919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043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29466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19284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04737862"/>
      </p:ext>
    </p:extLst>
  </p:cSld>
  <p:clrMapOvr>
    <a:masterClrMapping/>
  </p:clrMapOvr>
  <p:transition spd="slow">
    <p:push dir="u"/>
  </p:transition>
</p:sldLayout>
</file>

<file path=ppt/slideLayouts/slideLayout2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46935427"/>
      </p:ext>
    </p:extLst>
  </p:cSld>
  <p:clrMapOvr>
    <a:masterClrMapping/>
  </p:clrMapOvr>
  <p:transition spd="slow">
    <p:push dir="u"/>
  </p:transition>
</p:sldLayout>
</file>

<file path=ppt/slideLayouts/slideLayout2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136061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2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130325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83347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052153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2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899451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2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047462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16008954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49617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40155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46534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4350199"/>
      </p:ext>
    </p:extLst>
  </p:cSld>
  <p:clrMapOvr>
    <a:masterClrMapping/>
  </p:clrMapOvr>
  <p:transition spd="slow">
    <p:push dir="r"/>
  </p:transition>
</p:sldLayout>
</file>

<file path=ppt/slideLayouts/slideLayout2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244121"/>
      </p:ext>
    </p:extLst>
  </p:cSld>
  <p:clrMapOvr>
    <a:masterClrMapping/>
  </p:clrMapOvr>
  <p:transition spd="slow">
    <p:push/>
  </p:transition>
</p:sldLayout>
</file>

<file path=ppt/slideLayouts/slideLayout2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7113767"/>
      </p:ext>
    </p:extLst>
  </p:cSld>
  <p:clrMapOvr>
    <a:masterClrMapping/>
  </p:clrMapOvr>
  <p:transition spd="slow">
    <p:push dir="r"/>
  </p:transition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80069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05967642"/>
      </p:ext>
    </p:extLst>
  </p:cSld>
  <p:clrMapOvr>
    <a:masterClrMapping/>
  </p:clrMapOvr>
  <p:transition spd="slow">
    <p:push/>
  </p:transition>
</p:sldLayout>
</file>

<file path=ppt/slideLayouts/slideLayout2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5118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1481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2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1548543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125316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07397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2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979897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2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1558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2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428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73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35546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89878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4187580"/>
      </p:ext>
    </p:extLst>
  </p:cSld>
  <p:clrMapOvr>
    <a:masterClrMapping/>
  </p:clrMapOvr>
  <p:transition spd="slow">
    <p:push/>
  </p:transition>
</p:sldLayout>
</file>

<file path=ppt/slideLayouts/slideLayout2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2698217"/>
      </p:ext>
    </p:extLst>
  </p:cSld>
  <p:clrMapOvr>
    <a:masterClrMapping/>
  </p:clrMapOvr>
  <p:transition spd="slow">
    <p:push dir="r"/>
  </p:transition>
</p:sldLayout>
</file>

<file path=ppt/slideLayouts/slideLayout2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3517973"/>
      </p:ext>
    </p:extLst>
  </p:cSld>
  <p:clrMapOvr>
    <a:masterClrMapping/>
  </p:clrMapOvr>
  <p:transition spd="slow">
    <p:push dir="u"/>
  </p:transition>
</p:sldLayout>
</file>

<file path=ppt/slideLayouts/slideLayout2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66900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96022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2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30760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2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0751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86121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65692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000037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579000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936043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8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59A59-16AA-5A4A-9771-E2FEF5A16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AFF18-1F30-CF43-BAD1-595B26C07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1E46B-FB7C-9B4A-BDAD-8C477CF92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55755C-96AF-AD47-A3A6-A1BED6CE606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1349708"/>
      </p:ext>
    </p:extLst>
  </p:cSld>
  <p:clrMapOvr>
    <a:masterClrMapping/>
  </p:clrMapOvr>
</p:sldLayout>
</file>

<file path=ppt/slideLayouts/slideLayout2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72697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8503141"/>
      </p:ext>
    </p:extLst>
  </p:cSld>
  <p:clrMapOvr>
    <a:masterClrMapping/>
  </p:clrMapOvr>
  <p:transition spd="slow">
    <p:push dir="u"/>
  </p:transition>
</p:sldLayout>
</file>

<file path=ppt/slideLayouts/slideLayout2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03879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58422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2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08292293"/>
      </p:ext>
    </p:extLst>
  </p:cSld>
  <p:clrMapOvr>
    <a:masterClrMapping/>
  </p:clrMapOvr>
  <p:transition spd="slow">
    <p:push dir="u"/>
  </p:transition>
</p:sldLayout>
</file>

<file path=ppt/slideLayouts/slideLayout2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297538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419241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85246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030156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599348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000762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51725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2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679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75970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67828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10790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02480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045371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48115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92453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2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34327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61243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472168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633670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2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951472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2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24475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59822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2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033876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2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150435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94256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4575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2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901664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78577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2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46173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749953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03990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590648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9688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77430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248053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872149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975266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0607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25736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4301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04966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04838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07212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2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251527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010989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2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24379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79804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7623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9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74641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2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74225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2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3825964"/>
      </p:ext>
    </p:extLst>
  </p:cSld>
  <p:clrMapOvr>
    <a:masterClrMapping/>
  </p:clrMapOvr>
  <p:transition spd="slow">
    <p:push/>
  </p:transition>
</p:sldLayout>
</file>

<file path=ppt/slideLayouts/slideLayout2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2175528"/>
      </p:ext>
    </p:extLst>
  </p:cSld>
  <p:clrMapOvr>
    <a:masterClrMapping/>
  </p:clrMapOvr>
  <p:transition spd="slow">
    <p:push/>
  </p:transition>
</p:sldLayout>
</file>

<file path=ppt/slideLayouts/slideLayout2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12190608"/>
      </p:ext>
    </p:extLst>
  </p:cSld>
  <p:clrMapOvr>
    <a:masterClrMapping/>
  </p:clrMapOvr>
  <p:transition spd="slow">
    <p:push/>
  </p:transition>
</p:sldLayout>
</file>

<file path=ppt/slideLayouts/slideLayout2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950103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859478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523357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346804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43781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0672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3813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445837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2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00326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01720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2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64384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2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75527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2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39601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0620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1557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2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6804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908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33082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923603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77576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247828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2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976739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45094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2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36117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352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2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9412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34183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374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2280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67591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2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068836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4364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664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391689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2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02397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68880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11153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05735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1715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43172269"/>
      </p:ext>
    </p:extLst>
  </p:cSld>
  <p:clrMapOvr>
    <a:masterClrMapping/>
  </p:clrMapOvr>
  <p:transition spd="slow">
    <p:push dir="r"/>
  </p:transition>
</p:sldLayout>
</file>

<file path=ppt/slideLayouts/slideLayout2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0336320"/>
      </p:ext>
    </p:extLst>
  </p:cSld>
  <p:clrMapOvr>
    <a:masterClrMapping/>
  </p:clrMapOvr>
  <p:transition spd="slow">
    <p:push dir="r"/>
  </p:transition>
</p:sldLayout>
</file>

<file path=ppt/slideLayouts/slideLayout2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31224177"/>
      </p:ext>
    </p:extLst>
  </p:cSld>
  <p:clrMapOvr>
    <a:masterClrMapping/>
  </p:clrMapOvr>
  <p:transition spd="slow">
    <p:push/>
  </p:transition>
</p:sldLayout>
</file>

<file path=ppt/slideLayouts/slideLayout2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77145241"/>
      </p:ext>
    </p:extLst>
  </p:cSld>
  <p:clrMapOvr>
    <a:masterClrMapping/>
  </p:clrMapOvr>
  <p:transition spd="slow">
    <p:push/>
  </p:transition>
</p:sldLayout>
</file>

<file path=ppt/slideLayouts/slideLayout2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3687681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509757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81401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212495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2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246214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2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212854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187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926163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396818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2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690068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791472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228465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719195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85110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330371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05274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536787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456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457204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442973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41789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69499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2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677767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504893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86328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4834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232609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31463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4783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693724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9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31322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29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19302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29552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5960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503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94250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9527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2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31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2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265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361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8648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2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0616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8859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2567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1760474"/>
      </p:ext>
    </p:extLst>
  </p:cSld>
  <p:clrMapOvr>
    <a:masterClrMapping/>
  </p:clrMapOvr>
  <p:transition spd="slow">
    <p:push dir="u"/>
  </p:transition>
</p:sldLayout>
</file>

<file path=ppt/slideLayouts/slideLayout2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51460186"/>
      </p:ext>
    </p:extLst>
  </p:cSld>
  <p:clrMapOvr>
    <a:masterClrMapping/>
  </p:clrMapOvr>
  <p:transition spd="slow">
    <p:push dir="u"/>
  </p:transition>
</p:sldLayout>
</file>

<file path=ppt/slideLayouts/slideLayout2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9326701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2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6896136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2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02033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2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784955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6572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29439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307473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82478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27264590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53180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911189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0706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40764214"/>
      </p:ext>
    </p:extLst>
  </p:cSld>
  <p:clrMapOvr>
    <a:masterClrMapping/>
  </p:clrMapOvr>
  <p:transition spd="slow">
    <p:push dir="r"/>
  </p:transition>
</p:sldLayout>
</file>

<file path=ppt/slideLayouts/slideLayout3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11839757"/>
      </p:ext>
    </p:extLst>
  </p:cSld>
  <p:clrMapOvr>
    <a:masterClrMapping/>
  </p:clrMapOvr>
  <p:transition spd="slow">
    <p:push/>
  </p:transition>
</p:sldLayout>
</file>

<file path=ppt/slideLayouts/slideLayout3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13402933"/>
      </p:ext>
    </p:extLst>
  </p:cSld>
  <p:clrMapOvr>
    <a:masterClrMapping/>
  </p:clrMapOvr>
  <p:transition spd="slow">
    <p:push dir="r"/>
  </p:transition>
</p:sldLayout>
</file>

<file path=ppt/slideLayouts/slideLayout3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7782590"/>
      </p:ext>
    </p:extLst>
  </p:cSld>
  <p:clrMapOvr>
    <a:masterClrMapping/>
  </p:clrMapOvr>
  <p:transition spd="slow">
    <p:push/>
  </p:transition>
</p:sldLayout>
</file>

<file path=ppt/slideLayouts/slideLayout3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3234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96709384"/>
      </p:ext>
    </p:extLst>
  </p:cSld>
  <p:clrMapOvr>
    <a:masterClrMapping/>
  </p:clrMapOvr>
  <p:transition spd="slow">
    <p:push dir="u"/>
  </p:transition>
</p:sldLayout>
</file>

<file path=ppt/slideLayouts/slideLayout3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39591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30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180057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18691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57491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3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55246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3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57483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3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17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166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177329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4871977"/>
      </p:ext>
    </p:extLst>
  </p:cSld>
  <p:clrMapOvr>
    <a:masterClrMapping/>
  </p:clrMapOvr>
  <p:transition spd="slow">
    <p:push/>
  </p:transition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9648454"/>
      </p:ext>
    </p:extLst>
  </p:cSld>
  <p:clrMapOvr>
    <a:masterClrMapping/>
  </p:clrMapOvr>
  <p:transition spd="slow">
    <p:push dir="u"/>
  </p:transition>
</p:sldLayout>
</file>

<file path=ppt/slideLayouts/slideLayout3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8297843"/>
      </p:ext>
    </p:extLst>
  </p:cSld>
  <p:clrMapOvr>
    <a:masterClrMapping/>
  </p:clrMapOvr>
  <p:transition spd="slow">
    <p:push dir="r"/>
  </p:transition>
</p:sldLayout>
</file>

<file path=ppt/slideLayouts/slideLayout3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7367963"/>
      </p:ext>
    </p:extLst>
  </p:cSld>
  <p:clrMapOvr>
    <a:masterClrMapping/>
  </p:clrMapOvr>
  <p:transition spd="slow">
    <p:push dir="u"/>
  </p:transition>
</p:sldLayout>
</file>

<file path=ppt/slideLayouts/slideLayout30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19635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30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68165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30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12670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3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704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3233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619505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5160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681626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937736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3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710176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0887519"/>
      </p:ext>
    </p:extLst>
  </p:cSld>
  <p:clrMapOvr>
    <a:masterClrMapping/>
  </p:clrMapOvr>
  <p:transition spd="slow">
    <p:push dir="u"/>
  </p:transition>
</p:sldLayout>
</file>

<file path=ppt/slideLayouts/slideLayout3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511668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15655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30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58957149"/>
      </p:ext>
    </p:extLst>
  </p:cSld>
  <p:clrMapOvr>
    <a:masterClrMapping/>
  </p:clrMapOvr>
  <p:transition spd="slow">
    <p:push dir="u"/>
  </p:transition>
</p:sldLayout>
</file>

<file path=ppt/slideLayouts/slideLayout3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79029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3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71696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009399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178421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130132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269513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3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254108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3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4410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3458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82796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11002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0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402132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746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7032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75441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197422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81918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3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11845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3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83688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3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91194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3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5370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3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896971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30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417368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30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569508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30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29511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30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27193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30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891144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40428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30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727363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485140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72362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91366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87965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58974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533685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601364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31771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39498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066876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936499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424127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3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76295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30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7682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844540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30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648727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30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2024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30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93476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30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055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30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9214111"/>
      </p:ext>
    </p:extLst>
  </p:cSld>
  <p:clrMapOvr>
    <a:masterClrMapping/>
  </p:clrMapOvr>
  <p:transition spd="slow">
    <p:push/>
  </p:transition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3506867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72195413"/>
      </p:ext>
    </p:extLst>
  </p:cSld>
  <p:clrMapOvr>
    <a:masterClrMapping/>
  </p:clrMapOvr>
  <p:transition spd="slow">
    <p:push/>
  </p:transition>
</p:sldLayout>
</file>

<file path=ppt/slideLayouts/slideLayout30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0066129"/>
      </p:ext>
    </p:extLst>
  </p:cSld>
  <p:clrMapOvr>
    <a:masterClrMapping/>
  </p:clrMapOvr>
  <p:transition spd="slow">
    <p:push/>
  </p:transition>
</p:sldLayout>
</file>

<file path=ppt/slideLayouts/slideLayout30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207973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82255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0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122748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208123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989907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3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44076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3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785313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3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5191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22782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00902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30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68380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30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53984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30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58476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30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52535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30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276911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30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97687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30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086376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44361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32785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7883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2265472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90019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3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622200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3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697629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3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06576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3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6337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3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725119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3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073149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3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79825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3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41255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3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06525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77166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40697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806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34970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3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84152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8341966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3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03051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3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1062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3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4530825"/>
      </p:ext>
    </p:extLst>
  </p:cSld>
  <p:clrMapOvr>
    <a:masterClrMapping/>
  </p:clrMapOvr>
  <p:transition spd="slow">
    <p:push dir="r"/>
  </p:transition>
</p:sldLayout>
</file>

<file path=ppt/slideLayouts/slideLayout3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4941418"/>
      </p:ext>
    </p:extLst>
  </p:cSld>
  <p:clrMapOvr>
    <a:masterClrMapping/>
  </p:clrMapOvr>
  <p:transition spd="slow">
    <p:push dir="r"/>
  </p:transition>
</p:sldLayout>
</file>

<file path=ppt/slideLayouts/slideLayout3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0207475"/>
      </p:ext>
    </p:extLst>
  </p:cSld>
  <p:clrMapOvr>
    <a:masterClrMapping/>
  </p:clrMapOvr>
  <p:transition spd="slow">
    <p:push/>
  </p:transition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89168035"/>
      </p:ext>
    </p:extLst>
  </p:cSld>
  <p:clrMapOvr>
    <a:masterClrMapping/>
  </p:clrMapOvr>
  <p:transition spd="slow">
    <p:push dir="r"/>
  </p:transition>
</p:sldLayout>
</file>

<file path=ppt/slideLayouts/slideLayout3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45776353"/>
      </p:ext>
    </p:extLst>
  </p:cSld>
  <p:clrMapOvr>
    <a:masterClrMapping/>
  </p:clrMapOvr>
  <p:transition spd="slow">
    <p:push/>
  </p:transition>
</p:sldLayout>
</file>

<file path=ppt/slideLayouts/slideLayout3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562572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3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057732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3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35092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3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88026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3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016112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3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33219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3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810880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3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520170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3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336286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06388902"/>
      </p:ext>
    </p:extLst>
  </p:cSld>
  <p:clrMapOvr>
    <a:masterClrMapping/>
  </p:clrMapOvr>
  <p:transition spd="slow">
    <p:push/>
  </p:transition>
</p:sldLayout>
</file>

<file path=ppt/slideLayouts/slideLayout3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611211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84291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59712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87243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966156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822416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52455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366313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375880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815612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0612250"/>
      </p:ext>
    </p:extLst>
  </p:cSld>
  <p:clrMapOvr>
    <a:masterClrMapping/>
  </p:clrMapOvr>
  <p:transition spd="slow">
    <p:push dir="r"/>
  </p:transition>
</p:sldLayout>
</file>

<file path=ppt/slideLayouts/slideLayout3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53078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642429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42299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53580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59961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31468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615167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84279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843285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06685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89551158"/>
      </p:ext>
    </p:extLst>
  </p:cSld>
  <p:clrMapOvr>
    <a:masterClrMapping/>
  </p:clrMapOvr>
  <p:transition spd="slow">
    <p:push/>
  </p:transition>
</p:sldLayout>
</file>

<file path=ppt/slideLayouts/slideLayout3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37396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6602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45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3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7824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3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8738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3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3998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3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0300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3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821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9160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3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39352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59165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3421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19276830"/>
      </p:ext>
    </p:extLst>
  </p:cSld>
  <p:clrMapOvr>
    <a:masterClrMapping/>
  </p:clrMapOvr>
  <p:transition spd="slow">
    <p:push dir="u"/>
  </p:transition>
</p:sldLayout>
</file>

<file path=ppt/slideLayouts/slideLayout3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20231490"/>
      </p:ext>
    </p:extLst>
  </p:cSld>
  <p:clrMapOvr>
    <a:masterClrMapping/>
  </p:clrMapOvr>
  <p:transition spd="slow">
    <p:push dir="u"/>
  </p:transition>
</p:sldLayout>
</file>

<file path=ppt/slideLayouts/slideLayout3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86356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3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2475608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3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315504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3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417276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3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71269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07873781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056239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382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3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0346582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94709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8074698"/>
      </p:ext>
    </p:extLst>
  </p:cSld>
  <p:clrMapOvr>
    <a:masterClrMapping/>
  </p:clrMapOvr>
  <p:transition spd="slow">
    <p:push dir="r"/>
  </p:transition>
</p:sldLayout>
</file>

<file path=ppt/slideLayouts/slideLayout3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42347600"/>
      </p:ext>
    </p:extLst>
  </p:cSld>
  <p:clrMapOvr>
    <a:masterClrMapping/>
  </p:clrMapOvr>
  <p:transition spd="slow">
    <p:push/>
  </p:transition>
</p:sldLayout>
</file>

<file path=ppt/slideLayouts/slideLayout3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43906508"/>
      </p:ext>
    </p:extLst>
  </p:cSld>
  <p:clrMapOvr>
    <a:masterClrMapping/>
  </p:clrMapOvr>
  <p:transition spd="slow">
    <p:push dir="r"/>
  </p:transition>
</p:sldLayout>
</file>

<file path=ppt/slideLayouts/slideLayout3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665828"/>
      </p:ext>
    </p:extLst>
  </p:cSld>
  <p:clrMapOvr>
    <a:masterClrMapping/>
  </p:clrMapOvr>
  <p:transition spd="slow">
    <p:push/>
  </p:transition>
</p:sldLayout>
</file>

<file path=ppt/slideLayouts/slideLayout3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319509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497556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3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0567948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91547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187501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18523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3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56867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3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456544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3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8581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6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418200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8036512"/>
      </p:ext>
    </p:extLst>
  </p:cSld>
  <p:clrMapOvr>
    <a:masterClrMapping/>
  </p:clrMapOvr>
  <p:transition spd="slow">
    <p:push/>
  </p:transition>
</p:sldLayout>
</file>

<file path=ppt/slideLayouts/slideLayout3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229314"/>
      </p:ext>
    </p:extLst>
  </p:cSld>
  <p:clrMapOvr>
    <a:masterClrMapping/>
  </p:clrMapOvr>
  <p:transition spd="slow">
    <p:push dir="r"/>
  </p:transition>
</p:sldLayout>
</file>

<file path=ppt/slideLayouts/slideLayout3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215637"/>
      </p:ext>
    </p:extLst>
  </p:cSld>
  <p:clrMapOvr>
    <a:masterClrMapping/>
  </p:clrMapOvr>
  <p:transition spd="slow">
    <p:push dir="u"/>
  </p:transition>
</p:sldLayout>
</file>

<file path=ppt/slideLayouts/slideLayout3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351750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76113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34104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3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49023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3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84849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270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1667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848667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23040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1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F9E46C2-BE8E-E74C-B37C-B1F1FB5A9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76B3E18-A620-E645-8E87-4E8E337C0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6C28966-078B-6349-B8DE-77B0CF03B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2AE7C9-B8D6-BF47-8136-A64FBB5FDC5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2265508"/>
      </p:ext>
    </p:extLst>
  </p:cSld>
  <p:clrMapOvr>
    <a:masterClrMapping/>
  </p:clrMapOvr>
</p:sldLayout>
</file>

<file path=ppt/slideLayouts/slideLayout31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F6581C7-F504-5845-B1CC-AF476783F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97549-26FF-B14F-ADC7-191B1E180271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5AC9452-78CD-0744-807C-DF4C447DF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32C5E20-EC35-3342-8E5F-AD1721E9A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8D11A7-6BA9-2743-B215-75B6739995C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1398662"/>
      </p:ext>
    </p:extLst>
  </p:cSld>
  <p:clrMapOvr>
    <a:masterClrMapping/>
  </p:clrMapOvr>
  <p:transition spd="slow">
    <p:dissolve/>
  </p:transition>
</p:sldLayout>
</file>

<file path=ppt/slideLayouts/slideLayout3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34950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11726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5363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3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880861"/>
      </p:ext>
    </p:extLst>
  </p:cSld>
  <p:clrMapOvr>
    <a:masterClrMapping/>
  </p:clrMapOvr>
  <p:transition spd="slow">
    <p:push dir="u"/>
  </p:transition>
</p:sldLayout>
</file>

<file path=ppt/slideLayouts/slideLayout3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755130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54749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3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341946"/>
      </p:ext>
    </p:extLst>
  </p:cSld>
  <p:clrMapOvr>
    <a:masterClrMapping/>
  </p:clrMapOvr>
  <p:transition spd="slow">
    <p:push dir="u"/>
  </p:transition>
</p:sldLayout>
</file>

<file path=ppt/slideLayouts/slideLayout3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65122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3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9190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34722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60780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38956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1914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819942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3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39959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715730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29693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718958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94853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7374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338022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96765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47615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866904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892613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3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706622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3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96424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3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74791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3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435014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3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403123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3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497245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3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222491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3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85356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3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1742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3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33710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80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13316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659087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1659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5448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27042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18577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95519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801619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128255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556132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8837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848681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3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35663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3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37128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661002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3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0067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3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05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3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602747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3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053362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3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21653715"/>
      </p:ext>
    </p:extLst>
  </p:cSld>
  <p:clrMapOvr>
    <a:masterClrMapping/>
  </p:clrMapOvr>
  <p:transition spd="slow">
    <p:push/>
  </p:transition>
</p:sldLayout>
</file>

<file path=ppt/slideLayouts/slideLayout3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55759887"/>
      </p:ext>
    </p:extLst>
  </p:cSld>
  <p:clrMapOvr>
    <a:masterClrMapping/>
  </p:clrMapOvr>
  <p:transition spd="slow">
    <p:push/>
  </p:transition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19690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53559919"/>
      </p:ext>
    </p:extLst>
  </p:cSld>
  <p:clrMapOvr>
    <a:masterClrMapping/>
  </p:clrMapOvr>
  <p:transition spd="slow">
    <p:push/>
  </p:transition>
</p:sldLayout>
</file>

<file path=ppt/slideLayouts/slideLayout3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580066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4096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29922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3412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811094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3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075514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3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05950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3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59907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3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90424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8268409"/>
      </p:ext>
    </p:extLst>
  </p:cSld>
  <p:clrMapOvr>
    <a:masterClrMapping/>
  </p:clrMapOvr>
  <p:transition spd="slow">
    <p:push/>
  </p:transition>
</p:sldLayout>
</file>

<file path=ppt/slideLayouts/slideLayout3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08430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3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553177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3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36736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3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144435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3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828566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3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302869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3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3693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698960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575483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3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01320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9758314"/>
      </p:ext>
    </p:extLst>
  </p:cSld>
  <p:clrMapOvr>
    <a:masterClrMapping/>
  </p:clrMapOvr>
  <p:transition spd="slow">
    <p:push dir="r"/>
  </p:transition>
</p:sldLayout>
</file>

<file path=ppt/slideLayouts/slideLayout3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3018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3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64463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3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361873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3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46631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3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197286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3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494903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3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6051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3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16036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3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34395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18507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669007"/>
      </p:ext>
    </p:extLst>
  </p:cSld>
  <p:clrMapOvr>
    <a:masterClrMapping/>
  </p:clrMapOvr>
  <p:transition spd="slow">
    <p:push dir="u"/>
  </p:transition>
</p:sldLayout>
</file>

<file path=ppt/slideLayouts/slideLayout3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47838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482082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3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173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011758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3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1387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3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21206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3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96769713"/>
      </p:ext>
    </p:extLst>
  </p:cSld>
  <p:clrMapOvr>
    <a:masterClrMapping/>
  </p:clrMapOvr>
  <p:transition spd="slow">
    <p:push dir="r"/>
  </p:transition>
</p:sldLayout>
</file>

<file path=ppt/slideLayouts/slideLayout3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526975"/>
      </p:ext>
    </p:extLst>
  </p:cSld>
  <p:clrMapOvr>
    <a:masterClrMapping/>
  </p:clrMapOvr>
  <p:transition spd="slow">
    <p:push dir="r"/>
  </p:transition>
</p:sldLayout>
</file>

<file path=ppt/slideLayouts/slideLayout3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43729008"/>
      </p:ext>
    </p:extLst>
  </p:cSld>
  <p:clrMapOvr>
    <a:masterClrMapping/>
  </p:clrMapOvr>
  <p:transition spd="slow">
    <p:push/>
  </p:transition>
</p:sldLayout>
</file>

<file path=ppt/slideLayouts/slideLayout3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09990680"/>
      </p:ext>
    </p:extLst>
  </p:cSld>
  <p:clrMapOvr>
    <a:masterClrMapping/>
  </p:clrMapOvr>
  <p:transition spd="slow">
    <p:push/>
  </p:transition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27846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3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611700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3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4703053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3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559682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3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85717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3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98970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3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40812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3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451285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3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51170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3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141567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965796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0412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425417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3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86744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76534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185283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12419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639193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99862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39647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35750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32116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862075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076156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3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875640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428153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43790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534340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788281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00340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679584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563184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3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770114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48155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37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2625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8466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3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1598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3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442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3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237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3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4585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3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3608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7185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3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036852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094691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956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16693467"/>
      </p:ext>
    </p:extLst>
  </p:cSld>
  <p:clrMapOvr>
    <a:masterClrMapping/>
  </p:clrMapOvr>
  <p:transition spd="slow">
    <p:push dir="u"/>
  </p:transition>
</p:sldLayout>
</file>

<file path=ppt/slideLayouts/slideLayout3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31216303"/>
      </p:ext>
    </p:extLst>
  </p:cSld>
  <p:clrMapOvr>
    <a:masterClrMapping/>
  </p:clrMapOvr>
  <p:transition spd="slow">
    <p:push dir="u"/>
  </p:transition>
</p:sldLayout>
</file>

<file path=ppt/slideLayouts/slideLayout3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2564174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3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5108572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3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919402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3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565961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3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905220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47904730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39875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0541327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55644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12898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11104652"/>
      </p:ext>
    </p:extLst>
  </p:cSld>
  <p:clrMapOvr>
    <a:masterClrMapping/>
  </p:clrMapOvr>
  <p:transition spd="slow">
    <p:push dir="r"/>
  </p:transition>
</p:sldLayout>
</file>

<file path=ppt/slideLayouts/slideLayout3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2220369"/>
      </p:ext>
    </p:extLst>
  </p:cSld>
  <p:clrMapOvr>
    <a:masterClrMapping/>
  </p:clrMapOvr>
  <p:transition spd="slow">
    <p:push/>
  </p:transition>
</p:sldLayout>
</file>

<file path=ppt/slideLayouts/slideLayout3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5950182"/>
      </p:ext>
    </p:extLst>
  </p:cSld>
  <p:clrMapOvr>
    <a:masterClrMapping/>
  </p:clrMapOvr>
  <p:transition spd="slow">
    <p:push dir="r"/>
  </p:transition>
</p:sldLayout>
</file>

<file path=ppt/slideLayouts/slideLayout3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948665"/>
      </p:ext>
    </p:extLst>
  </p:cSld>
  <p:clrMapOvr>
    <a:masterClrMapping/>
  </p:clrMapOvr>
  <p:transition spd="slow">
    <p:push/>
  </p:transition>
</p:sldLayout>
</file>

<file path=ppt/slideLayouts/slideLayout3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28125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983446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3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2596147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50891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433444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154957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05769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3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10990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3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94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9764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2836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432030"/>
      </p:ext>
    </p:extLst>
  </p:cSld>
  <p:clrMapOvr>
    <a:masterClrMapping/>
  </p:clrMapOvr>
  <p:transition spd="slow">
    <p:push/>
  </p:transition>
</p:sldLayout>
</file>

<file path=ppt/slideLayouts/slideLayout3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3650202"/>
      </p:ext>
    </p:extLst>
  </p:cSld>
  <p:clrMapOvr>
    <a:masterClrMapping/>
  </p:clrMapOvr>
  <p:transition spd="slow">
    <p:push dir="r"/>
  </p:transition>
</p:sldLayout>
</file>

<file path=ppt/slideLayouts/slideLayout3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4219645"/>
      </p:ext>
    </p:extLst>
  </p:cSld>
  <p:clrMapOvr>
    <a:masterClrMapping/>
  </p:clrMapOvr>
  <p:transition spd="slow">
    <p:push dir="u"/>
  </p:transition>
</p:sldLayout>
</file>

<file path=ppt/slideLayouts/slideLayout3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5412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3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061576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0536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78379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3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09421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02990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18943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3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413416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88335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3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59A59-16AA-5A4A-9771-E2FEF5A16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AFF18-1F30-CF43-BAD1-595B26C07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1E46B-FB7C-9B4A-BDAD-8C477CF92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55755C-96AF-AD47-A3A6-A1BED6CE606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3656656"/>
      </p:ext>
    </p:extLst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89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3115467"/>
      </p:ext>
    </p:extLst>
  </p:cSld>
  <p:clrMapOvr>
    <a:masterClrMapping/>
  </p:clrMapOvr>
  <p:transition spd="slow">
    <p:push dir="u"/>
  </p:transition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31306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17945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7584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00234680"/>
      </p:ext>
    </p:extLst>
  </p:cSld>
  <p:clrMapOvr>
    <a:masterClrMapping/>
  </p:clrMapOvr>
  <p:transition spd="slow">
    <p:push dir="u"/>
  </p:transition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7070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7853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35494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72764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995693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59692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483943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78036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62529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349727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25986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485144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43731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352062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39006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26591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382480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59716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12414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70872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5894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167240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793585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76737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20917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542134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7936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951116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02413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95888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117133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58317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1557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3075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720393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019392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45955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08615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5081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632753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81285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114643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4716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461616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232117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46264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1323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0137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76498598"/>
      </p:ext>
    </p:extLst>
  </p:cSld>
  <p:clrMapOvr>
    <a:masterClrMapping/>
  </p:clrMapOvr>
  <p:transition spd="slow">
    <p:push/>
  </p:transition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5083238"/>
      </p:ext>
    </p:extLst>
  </p:cSld>
  <p:clrMapOvr>
    <a:masterClrMapping/>
  </p:clrMapOvr>
  <p:transition spd="slow">
    <p:push/>
  </p:transition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07896000"/>
      </p:ext>
    </p:extLst>
  </p:cSld>
  <p:clrMapOvr>
    <a:masterClrMapping/>
  </p:clrMapOvr>
  <p:transition spd="slow">
    <p:push/>
  </p:transition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01734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5836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666274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1301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55759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974612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97188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25416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70226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3833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504264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46405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3460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7978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26833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06655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92790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133354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72928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1170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30945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3898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691837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848688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747526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61768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80437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08385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337023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39747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50232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46933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177166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9051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648004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5330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330165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825722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163956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11687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0853711"/>
      </p:ext>
    </p:extLst>
  </p:cSld>
  <p:clrMapOvr>
    <a:masterClrMapping/>
  </p:clrMapOvr>
  <p:transition spd="slow">
    <p:push dir="r"/>
  </p:transition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4059330"/>
      </p:ext>
    </p:extLst>
  </p:cSld>
  <p:clrMapOvr>
    <a:masterClrMapping/>
  </p:clrMapOvr>
  <p:transition spd="slow">
    <p:push dir="r"/>
  </p:transition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4748389"/>
      </p:ext>
    </p:extLst>
  </p:cSld>
  <p:clrMapOvr>
    <a:masterClrMapping/>
  </p:clrMapOvr>
  <p:transition spd="slow">
    <p:push/>
  </p:transition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79992002"/>
      </p:ext>
    </p:extLst>
  </p:cSld>
  <p:clrMapOvr>
    <a:masterClrMapping/>
  </p:clrMapOvr>
  <p:transition spd="slow">
    <p:push/>
  </p:transition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880279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686837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6028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76941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988710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19262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84372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367083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00712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06168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61357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58721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93984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8018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34283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24364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92706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15228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552743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13688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99338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468526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960852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051704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287042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63445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53935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342646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80958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36277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606307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05485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4247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63306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4096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625529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46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467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273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6953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1300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646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877235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92618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7375095"/>
      </p:ext>
    </p:extLst>
  </p:cSld>
  <p:clrMapOvr>
    <a:masterClrMapping/>
  </p:clrMapOvr>
  <p:transition spd="slow">
    <p:push dir="u"/>
  </p:transition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4000167"/>
      </p:ext>
    </p:extLst>
  </p:cSld>
  <p:clrMapOvr>
    <a:masterClrMapping/>
  </p:clrMapOvr>
  <p:transition spd="slow">
    <p:push dir="u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0549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1452297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8139528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925806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87877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27217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86103951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928646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3556853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58489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1185330"/>
      </p:ext>
    </p:extLst>
  </p:cSld>
  <p:clrMapOvr>
    <a:masterClrMapping/>
  </p:clrMapOvr>
  <p:transition spd="slow">
    <p:push dir="r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4283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9553268"/>
      </p:ext>
    </p:extLst>
  </p:cSld>
  <p:clrMapOvr>
    <a:masterClrMapping/>
  </p:clrMapOvr>
  <p:transition spd="slow">
    <p:push/>
  </p:transition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5570168"/>
      </p:ext>
    </p:extLst>
  </p:cSld>
  <p:clrMapOvr>
    <a:masterClrMapping/>
  </p:clrMapOvr>
  <p:transition spd="slow">
    <p:push dir="r"/>
  </p:transition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8099190"/>
      </p:ext>
    </p:extLst>
  </p:cSld>
  <p:clrMapOvr>
    <a:masterClrMapping/>
  </p:clrMapOvr>
  <p:transition spd="slow">
    <p:push/>
  </p:transition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083083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2238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28384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373272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72046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443583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12677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704957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713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14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607808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7008282"/>
      </p:ext>
    </p:extLst>
  </p:cSld>
  <p:clrMapOvr>
    <a:masterClrMapping/>
  </p:clrMapOvr>
  <p:transition spd="slow">
    <p:push/>
  </p:transition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368751"/>
      </p:ext>
    </p:extLst>
  </p:cSld>
  <p:clrMapOvr>
    <a:masterClrMapping/>
  </p:clrMapOvr>
  <p:transition spd="slow">
    <p:push dir="r"/>
  </p:transition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9181591"/>
      </p:ext>
    </p:extLst>
  </p:cSld>
  <p:clrMapOvr>
    <a:masterClrMapping/>
  </p:clrMapOvr>
  <p:transition spd="slow">
    <p:push dir="u"/>
  </p:transition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14476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35419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71803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610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50824244"/>
      </p:ext>
    </p:extLst>
  </p:cSld>
  <p:clrMapOvr>
    <a:masterClrMapping/>
  </p:clrMapOvr>
  <p:transition spd="slow">
    <p:push dir="u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5266497"/>
      </p:ext>
    </p:extLst>
  </p:cSld>
  <p:clrMapOvr>
    <a:masterClrMapping/>
  </p:clrMapOvr>
  <p:transition spd="slow">
    <p:push/>
  </p:transition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7995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68317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10988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68711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E3F85-80A7-D549-BA4E-A4B6C319A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E2B21F-538E-4D41-B47A-132DCDA82244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05230-8DF4-254A-9AAA-75D3ACA42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F1081-A644-D940-A7BF-0BCD26C1D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C3C95F-63BC-7E4D-8979-E2535FEE15E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7282115"/>
      </p:ext>
    </p:extLst>
  </p:cSld>
  <p:clrMapOvr>
    <a:masterClrMapping/>
  </p:clrMapOvr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00F5CD9-AC14-7045-8FC6-6E2EB12651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ADEA51D-289F-5F46-BAD2-EB7A9BEBDD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FA74BE2-316C-BF40-8BB6-9C9471EBA4D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7943133"/>
      </p:ext>
    </p:extLst>
  </p:cSld>
  <p:clrMapOvr>
    <a:masterClrMapping/>
  </p:clrMapOvr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FF0BAEE-95BE-7C4A-8411-61FA9FB14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5EAF3C-C4A2-C846-A849-F3C52F64EFD1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DF2A5FF-9D44-8949-8AAB-ACFE77C95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59861D4-B8D3-9540-A87C-D2401CFC0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7EC09A-BD83-E847-AFB6-8B9A7741374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7305637"/>
      </p:ext>
    </p:extLst>
  </p:cSld>
  <p:clrMapOvr>
    <a:masterClrMapping/>
  </p:clrMapOvr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E1C4B-36F4-CB4D-8752-93638DD8A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EF58E9-1967-EC4C-8439-9AF85757A832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8C160-B923-6E4D-8D9B-ECAFB4175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46475-B0C0-2840-B8F4-C31293B66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664CA0-4B95-0F43-9794-DA3BC6C5852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7018443"/>
      </p:ext>
    </p:extLst>
  </p:cSld>
  <p:clrMapOvr>
    <a:masterClrMapping/>
  </p:clrMapOvr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3433918-756D-6144-831E-2DC2E5610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A12278-8370-B44D-B48C-140331BFD31D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C45F7-6290-A14D-A04E-C3AF53137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DD2F2A0-B92D-584F-9B80-44A7F6B99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A36195-0C23-464A-9BCE-5077E7B5802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2678726"/>
      </p:ext>
    </p:extLst>
  </p:cSld>
  <p:clrMapOvr>
    <a:masterClrMapping/>
  </p:clrMapOvr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5DD422B-8C1F-4042-B393-7F939CEE7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205C39-AD2C-AB49-8054-7F8EC7B56056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4E4791C-2548-A642-AFB3-E15AE6B1D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69AD32E-28F5-CB42-9966-D9A2BB895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37A427-E067-3641-BAEB-B2EFB17D27D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548437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42294413"/>
      </p:ext>
    </p:extLst>
  </p:cSld>
  <p:clrMapOvr>
    <a:masterClrMapping/>
  </p:clrMapOvr>
  <p:transition spd="slow">
    <p:push/>
  </p:transition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AB4D5E7-AB34-6441-AD1D-99B87EAB7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0959B3-F27B-BF4E-AFE3-02214D69BBF3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61CC890-5A6D-BB4D-BC4D-3B2B940F8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ED281F3-8785-F940-99B5-55B2EFB16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ED5ADA-93CA-E448-9593-E5CF5A718ED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2149003"/>
      </p:ext>
    </p:extLst>
  </p:cSld>
  <p:clrMapOvr>
    <a:masterClrMapping/>
  </p:clrMapOvr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F2FF201-E321-F54C-8622-E11B9CF62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DA34A4-1612-E94F-96A9-D00333EA1BF1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1A11151-5E77-A943-88FE-470A1521A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E22FB21-6008-F34B-B360-7B8F3E45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3B0BDD-A03B-034E-9302-3E0B65FC7F9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3412709"/>
      </p:ext>
    </p:extLst>
  </p:cSld>
  <p:clrMapOvr>
    <a:masterClrMapping/>
  </p:clrMapOvr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076327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4A9F6D2-6E16-EA4B-A8C6-E659707B6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EE4B66-0A59-AB46-9FBC-C17B5F7EE35E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9CB44F4-E142-9A42-9D96-E14DCB012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1A859C0-4CB1-474A-91D3-AC67A125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BA48F5-3E9E-EA4A-9588-2895D9717C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1901728"/>
      </p:ext>
    </p:extLst>
  </p:cSld>
  <p:clrMapOvr>
    <a:masterClrMapping/>
  </p:clrMapOvr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A69FCE5-2C56-134B-BC77-AA8839578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70A5E9-410A-5449-B621-7ED24078802F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6E86617-706C-864B-B43E-415E925E3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BC1C716-4F4F-0846-AC14-7AD0C5359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AFBE8BD-11FF-0C4D-93AD-9FF4ACA9A9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041755"/>
      </p:ext>
    </p:extLst>
  </p:cSld>
  <p:clrMapOvr>
    <a:masterClrMapping/>
  </p:clrMapOvr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1972D-7C42-8F43-A9AE-22C3625E9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5978FB-5825-E948-AF5A-B4FC37C321F4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12035-31E2-9E40-9DAD-176ECB129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808D8-DCC0-5846-AE65-38BB94526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4E50EB-C7E8-434A-9CB5-7214A7DB6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8994291"/>
      </p:ext>
    </p:extLst>
  </p:cSld>
  <p:clrMapOvr>
    <a:masterClrMapping/>
  </p:clrMapOvr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168A3-90C1-1E4F-A160-CFD28005C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D991FF-B995-5D4E-AFF0-73FB9A47ACFF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E73EC-087B-EB40-A75F-56A7B84DA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24D5F-2190-EB4B-94FB-84C3FC1BB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E16281-906A-664E-95B0-2A5566BD208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9937011"/>
      </p:ext>
    </p:extLst>
  </p:cSld>
  <p:clrMapOvr>
    <a:masterClrMapping/>
  </p:clrMapOvr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805214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3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27581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6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76890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6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8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196523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31476414"/>
      </p:ext>
    </p:extLst>
  </p:cSld>
  <p:clrMapOvr>
    <a:masterClrMapping/>
  </p:clrMapOvr>
  <p:transition spd="slow">
    <p:push/>
  </p:transition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65386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9404345"/>
      </p:ext>
    </p:extLst>
  </p:cSld>
  <p:clrMapOvr>
    <a:masterClrMapping/>
  </p:clrMapOvr>
  <p:transition spd="slow">
    <p:push dir="u"/>
  </p:transition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273838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9680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54141177"/>
      </p:ext>
    </p:extLst>
  </p:cSld>
  <p:clrMapOvr>
    <a:masterClrMapping/>
  </p:clrMapOvr>
  <p:transition spd="slow">
    <p:push dir="u"/>
  </p:transition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6196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20688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335847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07450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726161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721815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113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603941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56619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90418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703728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33444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83199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9833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74665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753443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428702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821898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09590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931680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13823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87114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38558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310844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365384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67341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04201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793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83969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296805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318644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5312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082013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0929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042786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827652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58979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09925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748197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8121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538642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1786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884920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070110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51989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447734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750940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1274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62727707"/>
      </p:ext>
    </p:extLst>
  </p:cSld>
  <p:clrMapOvr>
    <a:masterClrMapping/>
  </p:clrMapOvr>
  <p:transition spd="slow">
    <p:push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8164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7103802"/>
      </p:ext>
    </p:extLst>
  </p:cSld>
  <p:clrMapOvr>
    <a:masterClrMapping/>
  </p:clrMapOvr>
  <p:transition spd="slow">
    <p:push/>
  </p:transition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8959660"/>
      </p:ext>
    </p:extLst>
  </p:cSld>
  <p:clrMapOvr>
    <a:masterClrMapping/>
  </p:clrMapOvr>
  <p:transition spd="slow">
    <p:push/>
  </p:transition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88516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746832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34061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5488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88047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2513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9372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764885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83687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42439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339091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405758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0756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1108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838328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0421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30487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24220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95241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8767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278379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05101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4769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80314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062373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56402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6499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6235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569025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13803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08119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576625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997985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66900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11023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230155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567619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98547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96141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32935603"/>
      </p:ext>
    </p:extLst>
  </p:cSld>
  <p:clrMapOvr>
    <a:masterClrMapping/>
  </p:clrMapOvr>
  <p:transition spd="slow">
    <p:push dir="r"/>
  </p:transition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52859034"/>
      </p:ext>
    </p:extLst>
  </p:cSld>
  <p:clrMapOvr>
    <a:masterClrMapping/>
  </p:clrMapOvr>
  <p:transition spd="slow">
    <p:push dir="r"/>
  </p:transition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16857547"/>
      </p:ext>
    </p:extLst>
  </p:cSld>
  <p:clrMapOvr>
    <a:masterClrMapping/>
  </p:clrMapOvr>
  <p:transition spd="slow">
    <p:push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565699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55940892"/>
      </p:ext>
    </p:extLst>
  </p:cSld>
  <p:clrMapOvr>
    <a:masterClrMapping/>
  </p:clrMapOvr>
  <p:transition spd="slow">
    <p:push/>
  </p:transition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066751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089599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808483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95730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35604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91172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580473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38833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30722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1451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26978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781112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093002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36747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560585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811642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480697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66426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555614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35907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31086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95842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501519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97101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13257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561529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84416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94209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36865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37596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6729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84938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036263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4176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0385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6837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96787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13759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115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3796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4742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9510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661564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281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4808067"/>
      </p:ext>
    </p:extLst>
  </p:cSld>
  <p:clrMapOvr>
    <a:masterClrMapping/>
  </p:clrMapOvr>
  <p:transition spd="slow">
    <p:push dir="u"/>
  </p:transition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82602413"/>
      </p:ext>
    </p:extLst>
  </p:cSld>
  <p:clrMapOvr>
    <a:masterClrMapping/>
  </p:clrMapOvr>
  <p:transition spd="slow">
    <p:push dir="u"/>
  </p:transition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2296562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3573957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38129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25357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835808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2765729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792554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2229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6959274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87895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59008561"/>
      </p:ext>
    </p:extLst>
  </p:cSld>
  <p:clrMapOvr>
    <a:masterClrMapping/>
  </p:clrMapOvr>
  <p:transition spd="slow">
    <p:push dir="r"/>
  </p:transition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6427220"/>
      </p:ext>
    </p:extLst>
  </p:cSld>
  <p:clrMapOvr>
    <a:masterClrMapping/>
  </p:clrMapOvr>
  <p:transition spd="slow">
    <p:push/>
  </p:transition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9041605"/>
      </p:ext>
    </p:extLst>
  </p:cSld>
  <p:clrMapOvr>
    <a:masterClrMapping/>
  </p:clrMapOvr>
  <p:transition spd="slow">
    <p:push dir="r"/>
  </p:transition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7956119"/>
      </p:ext>
    </p:extLst>
  </p:cSld>
  <p:clrMapOvr>
    <a:masterClrMapping/>
  </p:clrMapOvr>
  <p:transition spd="slow">
    <p:push/>
  </p:transition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52917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19553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821393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76846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86216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046783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1280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953830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434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9427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67898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0092234"/>
      </p:ext>
    </p:extLst>
  </p:cSld>
  <p:clrMapOvr>
    <a:masterClrMapping/>
  </p:clrMapOvr>
  <p:transition spd="slow">
    <p:push/>
  </p:transition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277985"/>
      </p:ext>
    </p:extLst>
  </p:cSld>
  <p:clrMapOvr>
    <a:masterClrMapping/>
  </p:clrMapOvr>
  <p:transition spd="slow">
    <p:push dir="r"/>
  </p:transition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1858055"/>
      </p:ext>
    </p:extLst>
  </p:cSld>
  <p:clrMapOvr>
    <a:masterClrMapping/>
  </p:clrMapOvr>
  <p:transition spd="slow">
    <p:push dir="u"/>
  </p:transition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52892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69107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85463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98544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4654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8427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92989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1565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878397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4243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0120037"/>
      </p:ext>
    </p:extLst>
  </p:cSld>
  <p:clrMapOvr>
    <a:masterClrMapping/>
  </p:clrMapOvr>
  <p:transition spd="slow">
    <p:push dir="u"/>
  </p:transition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9363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3188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73336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43309171"/>
      </p:ext>
    </p:extLst>
  </p:cSld>
  <p:clrMapOvr>
    <a:masterClrMapping/>
  </p:clrMapOvr>
  <p:transition spd="slow">
    <p:push dir="u"/>
  </p:transition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230346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76123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009172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40100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57794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458688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62052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792258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8634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82548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1518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6200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55853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3906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45032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8889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205280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699676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262919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762136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185802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96707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730014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96590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26628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22562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58759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88298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359796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252485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155711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73899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1120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268791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9017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058161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06535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690502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030718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6648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717712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984301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28944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55332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661176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315290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420550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83359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5790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5231304"/>
      </p:ext>
    </p:extLst>
  </p:cSld>
  <p:clrMapOvr>
    <a:masterClrMapping/>
  </p:clrMapOvr>
  <p:transition spd="slow">
    <p:push/>
  </p:transition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5251455"/>
      </p:ext>
    </p:extLst>
  </p:cSld>
  <p:clrMapOvr>
    <a:masterClrMapping/>
  </p:clrMapOvr>
  <p:transition spd="slow">
    <p:push/>
  </p:transition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75683810"/>
      </p:ext>
    </p:extLst>
  </p:cSld>
  <p:clrMapOvr>
    <a:masterClrMapping/>
  </p:clrMapOvr>
  <p:transition spd="slow">
    <p:push/>
  </p:transition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94494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03620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858122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98118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726872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426710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7295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062044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6614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42646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87802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20063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7487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464061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4267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05343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21606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307995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66756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391075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2636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92101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546727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047754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83849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996868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023105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111325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260628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2847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79065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14879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3884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794738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65471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023502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3285185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07968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0399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9768600"/>
      </p:ext>
    </p:extLst>
  </p:cSld>
  <p:clrMapOvr>
    <a:masterClrMapping/>
  </p:clrMapOvr>
  <p:transition spd="slow">
    <p:push dir="r"/>
  </p:transition>
</p:sldLayout>
</file>

<file path=ppt/slideLayouts/slideLayout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84684528"/>
      </p:ext>
    </p:extLst>
  </p:cSld>
  <p:clrMapOvr>
    <a:masterClrMapping/>
  </p:clrMapOvr>
  <p:transition spd="slow">
    <p:push dir="r"/>
  </p:transition>
</p:sldLayout>
</file>

<file path=ppt/slideLayouts/slideLayout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3328031"/>
      </p:ext>
    </p:extLst>
  </p:cSld>
  <p:clrMapOvr>
    <a:masterClrMapping/>
  </p:clrMapOvr>
  <p:transition spd="slow">
    <p:push/>
  </p:transition>
</p:sldLayout>
</file>

<file path=ppt/slideLayouts/slideLayout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3861304"/>
      </p:ext>
    </p:extLst>
  </p:cSld>
  <p:clrMapOvr>
    <a:masterClrMapping/>
  </p:clrMapOvr>
  <p:transition spd="slow">
    <p:push/>
  </p:transition>
</p:sldLayout>
</file>

<file path=ppt/slideLayouts/slideLayout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1295769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263397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75755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153655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97516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492956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612485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730490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49257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652409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873236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12398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78073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079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51379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387240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585057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097905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78449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83656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12296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234799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059409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126870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7295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4721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52519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192235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26832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06302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80374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429529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284744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022277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4604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2342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4944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5198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860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679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4520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234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8035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24195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20512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61660053"/>
      </p:ext>
    </p:extLst>
  </p:cSld>
  <p:clrMapOvr>
    <a:masterClrMapping/>
  </p:clrMapOvr>
  <p:transition spd="slow">
    <p:push dir="u"/>
  </p:transition>
</p:sldLayout>
</file>

<file path=ppt/slideLayouts/slideLayout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3761913"/>
      </p:ext>
    </p:extLst>
  </p:cSld>
  <p:clrMapOvr>
    <a:masterClrMapping/>
  </p:clrMapOvr>
  <p:transition spd="slow">
    <p:push dir="u"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00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9129840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5416900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647205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93267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823100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01042446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580974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27451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378781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0153175"/>
      </p:ext>
    </p:extLst>
  </p:cSld>
  <p:clrMapOvr>
    <a:masterClrMapping/>
  </p:clrMapOvr>
  <p:transition spd="slow">
    <p:push dir="r"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43260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71838903"/>
      </p:ext>
    </p:extLst>
  </p:cSld>
  <p:clrMapOvr>
    <a:masterClrMapping/>
  </p:clrMapOvr>
  <p:transition spd="slow">
    <p:push/>
  </p:transition>
</p:sldLayout>
</file>

<file path=ppt/slideLayouts/slideLayout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81668633"/>
      </p:ext>
    </p:extLst>
  </p:cSld>
  <p:clrMapOvr>
    <a:masterClrMapping/>
  </p:clrMapOvr>
  <p:transition spd="slow">
    <p:push dir="r"/>
  </p:transition>
</p:sldLayout>
</file>

<file path=ppt/slideLayouts/slideLayout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8443972"/>
      </p:ext>
    </p:extLst>
  </p:cSld>
  <p:clrMapOvr>
    <a:masterClrMapping/>
  </p:clrMapOvr>
  <p:transition spd="slow">
    <p:push/>
  </p:transition>
</p:sldLayout>
</file>

<file path=ppt/slideLayouts/slideLayout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3F2189-CBB8-44A3-ACF6-033A25C22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6719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6375 w 6556375"/>
              <a:gd name="connsiteY2" fmla="*/ 6556375 h 6556375"/>
              <a:gd name="connsiteX3" fmla="*/ 1805 w 6556375"/>
              <a:gd name="connsiteY3" fmla="*/ 180567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0"/>
                  <a:pt x="6556375" y="0"/>
                  <a:pt x="6556375" y="6556375"/>
                </a:cubicBezTo>
                <a:cubicBezTo>
                  <a:pt x="2995601" y="6556375"/>
                  <a:pt x="97506" y="3717867"/>
                  <a:pt x="1805" y="180567"/>
                </a:cubicBezTo>
                <a:cubicBezTo>
                  <a:pt x="0" y="120980"/>
                  <a:pt x="0" y="61393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634667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FA4EF2-76CB-4AF1-B907-BF9B12EAC5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00750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1BC65A5-4E80-4D2C-8F92-DB7AE01570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9225" y="923925"/>
            <a:ext cx="1714500" cy="1714500"/>
          </a:xfrm>
          <a:custGeom>
            <a:avLst/>
            <a:gdLst>
              <a:gd name="connsiteX0" fmla="*/ 1143000 w 2286000"/>
              <a:gd name="connsiteY0" fmla="*/ 0 h 2286000"/>
              <a:gd name="connsiteX1" fmla="*/ 2286000 w 2286000"/>
              <a:gd name="connsiteY1" fmla="*/ 1143000 h 2286000"/>
              <a:gd name="connsiteX2" fmla="*/ 1143000 w 2286000"/>
              <a:gd name="connsiteY2" fmla="*/ 2286000 h 2286000"/>
              <a:gd name="connsiteX3" fmla="*/ 0 w 2286000"/>
              <a:gd name="connsiteY3" fmla="*/ 1143000 h 2286000"/>
              <a:gd name="connsiteX4" fmla="*/ 1143000 w 22860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2286000">
                <a:moveTo>
                  <a:pt x="1143000" y="0"/>
                </a:moveTo>
                <a:cubicBezTo>
                  <a:pt x="1774261" y="0"/>
                  <a:pt x="2286000" y="511739"/>
                  <a:pt x="2286000" y="1143000"/>
                </a:cubicBezTo>
                <a:cubicBezTo>
                  <a:pt x="2286000" y="1774261"/>
                  <a:pt x="1774261" y="2286000"/>
                  <a:pt x="1143000" y="2286000"/>
                </a:cubicBezTo>
                <a:cubicBezTo>
                  <a:pt x="511739" y="2286000"/>
                  <a:pt x="0" y="1774261"/>
                  <a:pt x="0" y="1143000"/>
                </a:cubicBezTo>
                <a:cubicBezTo>
                  <a:pt x="0" y="511739"/>
                  <a:pt x="511739" y="0"/>
                  <a:pt x="11430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88362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Layout>
</file>

<file path=ppt/slideLayouts/slideLayout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10AB28-2E9B-4BC5-8597-AA24DC9DC0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3099998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E68D259D-07E7-4D87-AE8A-2C93728B42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86150" y="0"/>
            <a:ext cx="565785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718740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333" decel="33333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E9CDD3-2860-4C6C-B371-893A943C57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97F2CE-8005-4591-AD82-1F94F2A662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27945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575082-5B08-48C1-B434-36D0EDE2C9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450D891-3168-4661-B863-DA2A8AF5AC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97169C8-FF79-4F98-9844-9C6F91EF67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07606" y="345757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51197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Layout>
</file>

<file path=ppt/slideLayouts/slideLayout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ush from bot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FF7D7AD-17F4-453C-827C-C86AD8FDA4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7606" y="2000250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D79256B-A67E-4183-933F-C1E5D911A9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07606" y="542925"/>
            <a:ext cx="1728788" cy="1143000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2003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506687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810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810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9CF-6B17-40D5-A462-052D56B1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D5AA436D-E0AB-40B0-9CB2-2B20A69D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126506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76295"/>
      </p:ext>
    </p:extLst>
  </p:cSld>
  <p:clrMapOvr>
    <a:masterClrMapping/>
  </p:clrMapOvr>
  <p:transition spd="slow">
    <p:push/>
  </p:transition>
</p:sldLayout>
</file>

<file path=ppt/slideLayouts/slideLayout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8230158"/>
      </p:ext>
    </p:extLst>
  </p:cSld>
  <p:clrMapOvr>
    <a:masterClrMapping/>
  </p:clrMapOvr>
  <p:transition spd="slow">
    <p:push dir="r"/>
  </p:transition>
</p:sldLayout>
</file>

<file path=ppt/slideLayouts/slideLayout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8218607"/>
      </p:ext>
    </p:extLst>
  </p:cSld>
  <p:clrMapOvr>
    <a:masterClrMapping/>
  </p:clrMapOvr>
  <p:transition spd="slow">
    <p:push dir="u"/>
  </p:transition>
</p:sldLayout>
</file>

<file path=ppt/slideLayouts/slideLayout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884810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6424674-A84A-4E0D-803A-7BE22C5BE0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4562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F1808852-FD2D-41E9-ADB1-D376CBA353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7625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0145814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</p:bldLst>
  </p:timing>
</p:sldLayout>
</file>

<file path=ppt/slideLayouts/slideLayout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DB730F61-F2C4-47CE-A068-02A7CB8C09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639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18653AF-E3FE-457D-9414-2576B3EE77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703703" y="1173207"/>
            <a:ext cx="1629239" cy="246464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53803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Layout>
</file>

<file path=ppt/slideLayouts/slideLayout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870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3587547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eyor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518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5104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8012C0C-0AF8-4BB8-9891-3F0F68A0C5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33135" cy="5143500"/>
          </a:xfrm>
          <a:custGeom>
            <a:avLst/>
            <a:gdLst>
              <a:gd name="connsiteX0" fmla="*/ 0 w 12177513"/>
              <a:gd name="connsiteY0" fmla="*/ 0 h 6858000"/>
              <a:gd name="connsiteX1" fmla="*/ 12177513 w 12177513"/>
              <a:gd name="connsiteY1" fmla="*/ 0 h 6858000"/>
              <a:gd name="connsiteX2" fmla="*/ 12177513 w 12177513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77513" h="6858000">
                <a:moveTo>
                  <a:pt x="0" y="0"/>
                </a:moveTo>
                <a:lnTo>
                  <a:pt x="12177513" y="0"/>
                </a:lnTo>
                <a:lnTo>
                  <a:pt x="12177513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49330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715997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D34B4BF-ED1A-4A0A-BCCC-0BB923CA9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457200"/>
            <a:ext cx="4105275" cy="4229100"/>
          </a:xfrm>
          <a:custGeom>
            <a:avLst/>
            <a:gdLst>
              <a:gd name="connsiteX0" fmla="*/ 0 w 5473700"/>
              <a:gd name="connsiteY0" fmla="*/ 0 h 5638800"/>
              <a:gd name="connsiteX1" fmla="*/ 5473700 w 5473700"/>
              <a:gd name="connsiteY1" fmla="*/ 0 h 5638800"/>
              <a:gd name="connsiteX2" fmla="*/ 5473700 w 5473700"/>
              <a:gd name="connsiteY2" fmla="*/ 5638800 h 5638800"/>
              <a:gd name="connsiteX3" fmla="*/ 0 w 547370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5638800">
                <a:moveTo>
                  <a:pt x="0" y="0"/>
                </a:moveTo>
                <a:lnTo>
                  <a:pt x="5473700" y="0"/>
                </a:lnTo>
                <a:lnTo>
                  <a:pt x="5473700" y="5638800"/>
                </a:lnTo>
                <a:lnTo>
                  <a:pt x="0" y="56388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063179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322531-CBFE-4A2C-A18F-C8F242D2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C2923FC-9EA0-4280-9718-928D3F75A5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60952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7745862"/>
      </p:ext>
    </p:extLst>
  </p:cSld>
  <p:clrMapOvr>
    <a:masterClrMapping/>
  </p:clrMapOvr>
  <p:transition spd="slow">
    <p:push dir="u"/>
  </p:transition>
</p:sldLayout>
</file>

<file path=ppt/slideLayouts/slideLayout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C2ECE3F-F96A-4D4F-94F4-52F0E7E6683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384185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5BF6245-84EF-464B-9509-0668C4FD8E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3088703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78592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61E37DA-62AD-4FAE-A34E-6EB9B668FB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0663" y="1071677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4E41F4-EDE5-44B3-800F-3AFE7FA065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00663" y="2776194"/>
            <a:ext cx="2144486" cy="1309692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78588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69D19F-30B8-40ED-91BE-0B561D1C6C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1257445"/>
      </p:ext>
    </p:extLst>
  </p:cSld>
  <p:clrMapOvr>
    <a:masterClrMapping/>
  </p:clrMapOvr>
  <p:transition spd="slow">
    <p:push dir="u"/>
  </p:transition>
</p:sldLayout>
</file>

<file path=ppt/slideLayouts/slideLayout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D03F85E-1527-4A74-97CB-1F3DC19B8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2456" y="1276349"/>
            <a:ext cx="7939088" cy="1847850"/>
          </a:xfrm>
          <a:custGeom>
            <a:avLst/>
            <a:gdLst>
              <a:gd name="connsiteX0" fmla="*/ 0 w 10585450"/>
              <a:gd name="connsiteY0" fmla="*/ 0 h 2463800"/>
              <a:gd name="connsiteX1" fmla="*/ 10585450 w 10585450"/>
              <a:gd name="connsiteY1" fmla="*/ 0 h 2463800"/>
              <a:gd name="connsiteX2" fmla="*/ 10585450 w 10585450"/>
              <a:gd name="connsiteY2" fmla="*/ 2463800 h 2463800"/>
              <a:gd name="connsiteX3" fmla="*/ 0 w 10585450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85450" h="2463800">
                <a:moveTo>
                  <a:pt x="0" y="0"/>
                </a:moveTo>
                <a:lnTo>
                  <a:pt x="10585450" y="0"/>
                </a:lnTo>
                <a:lnTo>
                  <a:pt x="10585450" y="2463800"/>
                </a:lnTo>
                <a:lnTo>
                  <a:pt x="0" y="246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501734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35443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CDC19A-23A4-4E88-A5A0-5B88539961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3949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10299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9542A-BDB8-4026-838D-4F85F61183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4210050" cy="2198258"/>
          </a:xfrm>
          <a:custGeom>
            <a:avLst/>
            <a:gdLst>
              <a:gd name="connsiteX0" fmla="*/ 0 w 5613400"/>
              <a:gd name="connsiteY0" fmla="*/ 0 h 2931011"/>
              <a:gd name="connsiteX1" fmla="*/ 5613400 w 5613400"/>
              <a:gd name="connsiteY1" fmla="*/ 0 h 2931011"/>
              <a:gd name="connsiteX2" fmla="*/ 5613400 w 5613400"/>
              <a:gd name="connsiteY2" fmla="*/ 2931011 h 2931011"/>
              <a:gd name="connsiteX3" fmla="*/ 0 w 5613400"/>
              <a:gd name="connsiteY3" fmla="*/ 2931011 h 2931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13400" h="2931011">
                <a:moveTo>
                  <a:pt x="0" y="0"/>
                </a:moveTo>
                <a:lnTo>
                  <a:pt x="5613400" y="0"/>
                </a:lnTo>
                <a:lnTo>
                  <a:pt x="5613400" y="2931011"/>
                </a:lnTo>
                <a:lnTo>
                  <a:pt x="0" y="293101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673417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3475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5146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2707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797FA71-D523-4814-90EE-A19F9E8AE5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571750"/>
            <a:ext cx="9144000" cy="257175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33850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24672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488C04-D325-49D3-B8D2-3059A999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00" y="1371600"/>
            <a:ext cx="4572000" cy="2800350"/>
          </a:xfrm>
          <a:custGeom>
            <a:avLst/>
            <a:gdLst>
              <a:gd name="connsiteX0" fmla="*/ 0 w 6096000"/>
              <a:gd name="connsiteY0" fmla="*/ 0 h 3733800"/>
              <a:gd name="connsiteX1" fmla="*/ 6096000 w 6096000"/>
              <a:gd name="connsiteY1" fmla="*/ 0 h 3733800"/>
              <a:gd name="connsiteX2" fmla="*/ 6096000 w 6096000"/>
              <a:gd name="connsiteY2" fmla="*/ 3733800 h 3733800"/>
              <a:gd name="connsiteX3" fmla="*/ 0 w 6096000"/>
              <a:gd name="connsiteY3" fmla="*/ 3733800 h 373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33800">
                <a:moveTo>
                  <a:pt x="0" y="0"/>
                </a:moveTo>
                <a:lnTo>
                  <a:pt x="6096000" y="0"/>
                </a:lnTo>
                <a:lnTo>
                  <a:pt x="6096000" y="3733800"/>
                </a:lnTo>
                <a:lnTo>
                  <a:pt x="0" y="37338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CFB08C6-F78A-411F-8D9F-FF63D2CC5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5C778A0-C99B-4C5F-80CA-9E782F584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752217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>
              <a:buNone/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171450" lvl="0" indent="-171450" algn="ctr"/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57600" y="141786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76581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860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793271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1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693357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904108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2000" y="11572"/>
            <a:ext cx="4572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43600" y="997745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10153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600" y="11572"/>
            <a:ext cx="32004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3F5BA-8E9F-4EEA-8924-F14DA063FC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29200" y="988220"/>
            <a:ext cx="1828800" cy="18288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54801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Layout>
</file>

<file path=ppt/slideLayouts/slideLayout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738547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C832415-7460-4E25-8D53-131F77343C9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2710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C325403-31CD-4A12-9EF1-5347B10A4D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26757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76891-A59C-4483-8174-98047DD7E9A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70803" y="1297858"/>
            <a:ext cx="1290485" cy="1290485"/>
          </a:xfrm>
          <a:custGeom>
            <a:avLst/>
            <a:gdLst>
              <a:gd name="connsiteX0" fmla="*/ 860323 w 1720646"/>
              <a:gd name="connsiteY0" fmla="*/ 0 h 1720646"/>
              <a:gd name="connsiteX1" fmla="*/ 1720646 w 1720646"/>
              <a:gd name="connsiteY1" fmla="*/ 860323 h 1720646"/>
              <a:gd name="connsiteX2" fmla="*/ 860323 w 1720646"/>
              <a:gd name="connsiteY2" fmla="*/ 1720646 h 1720646"/>
              <a:gd name="connsiteX3" fmla="*/ 0 w 1720646"/>
              <a:gd name="connsiteY3" fmla="*/ 860323 h 1720646"/>
              <a:gd name="connsiteX4" fmla="*/ 860323 w 1720646"/>
              <a:gd name="connsiteY4" fmla="*/ 0 h 1720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0646" h="1720646">
                <a:moveTo>
                  <a:pt x="860323" y="0"/>
                </a:moveTo>
                <a:cubicBezTo>
                  <a:pt x="1335466" y="0"/>
                  <a:pt x="1720646" y="385180"/>
                  <a:pt x="1720646" y="860323"/>
                </a:cubicBezTo>
                <a:cubicBezTo>
                  <a:pt x="1720646" y="1335466"/>
                  <a:pt x="1335466" y="1720646"/>
                  <a:pt x="860323" y="1720646"/>
                </a:cubicBezTo>
                <a:cubicBezTo>
                  <a:pt x="385180" y="1720646"/>
                  <a:pt x="0" y="1335466"/>
                  <a:pt x="0" y="860323"/>
                </a:cubicBezTo>
                <a:cubicBezTo>
                  <a:pt x="0" y="385180"/>
                  <a:pt x="385180" y="0"/>
                  <a:pt x="86032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09111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1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CC1730A-F157-40AF-BE05-6DD86C7FA8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8330CD7-A62A-44FE-A378-9C9BAC8189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7E2DBF2-C12C-48DE-BF04-527D1ACB59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8BB2AB3-4335-4DC5-B7B0-D22E52BF97E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91310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D47390-D7D4-4014-BD6E-37CB1944F5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94141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63D0F0-3EE1-4483-96B6-77192F5E9D0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49366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DE04E69-3E21-47D1-98E1-4144AC79D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04592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B7D16E9-3D6F-4F86-B185-DE467F98858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759817" y="1348080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185907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10" grpId="0" animBg="1"/>
      <p:bldP spid="16" grpId="0" animBg="1"/>
      <p:bldP spid="17" grpId="0" animBg="1"/>
    </p:bldLst>
  </p:timing>
</p:sldLayout>
</file>

<file path=ppt/slideLayouts/slideLayout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FB3375-AEA1-41AD-A6F2-5510F9FA6BA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60531DB-815D-4388-9212-026B12E40F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0ED03D5-7720-447A-97BC-29D9D941C32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927315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0" grpId="0" animBg="1"/>
      <p:bldP spid="19" grpId="0" animBg="1"/>
    </p:bldLst>
  </p:timing>
</p:sldLayout>
</file>

<file path=ppt/slideLayouts/slideLayout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C8C1806-4B22-4161-A0EC-BCD614B363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70804" y="1179871"/>
            <a:ext cx="1290485" cy="1526459"/>
          </a:xfrm>
          <a:custGeom>
            <a:avLst/>
            <a:gdLst>
              <a:gd name="connsiteX0" fmla="*/ 860322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2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2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2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76A0240-3FAB-4FAC-9B9F-3283D6E296C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26758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DDF1B4-D4C7-4DB1-8E4E-A4EF5D889CB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782712" y="1179871"/>
            <a:ext cx="1290485" cy="1526459"/>
          </a:xfrm>
          <a:custGeom>
            <a:avLst/>
            <a:gdLst>
              <a:gd name="connsiteX0" fmla="*/ 860323 w 1720646"/>
              <a:gd name="connsiteY0" fmla="*/ 0 h 2035279"/>
              <a:gd name="connsiteX1" fmla="*/ 1720646 w 1720646"/>
              <a:gd name="connsiteY1" fmla="*/ 430162 h 2035279"/>
              <a:gd name="connsiteX2" fmla="*/ 1720646 w 1720646"/>
              <a:gd name="connsiteY2" fmla="*/ 1605118 h 2035279"/>
              <a:gd name="connsiteX3" fmla="*/ 860323 w 1720646"/>
              <a:gd name="connsiteY3" fmla="*/ 2035279 h 2035279"/>
              <a:gd name="connsiteX4" fmla="*/ 0 w 1720646"/>
              <a:gd name="connsiteY4" fmla="*/ 1605118 h 2035279"/>
              <a:gd name="connsiteX5" fmla="*/ 0 w 1720646"/>
              <a:gd name="connsiteY5" fmla="*/ 430162 h 2035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0646" h="2035279">
                <a:moveTo>
                  <a:pt x="860323" y="0"/>
                </a:moveTo>
                <a:lnTo>
                  <a:pt x="1720646" y="430162"/>
                </a:lnTo>
                <a:lnTo>
                  <a:pt x="1720646" y="1605118"/>
                </a:lnTo>
                <a:lnTo>
                  <a:pt x="860323" y="2035279"/>
                </a:lnTo>
                <a:lnTo>
                  <a:pt x="0" y="1605118"/>
                </a:lnTo>
                <a:lnTo>
                  <a:pt x="0" y="43016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87174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6716889-FF6D-443A-93D0-8D6C461C62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450D4B6A-5BAC-4CBF-9E7E-B5961F28D9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D66346-4B38-4220-A17C-1BF6B57CCEA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D25D3DF-240E-4E55-877D-2427603BD3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882686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3" grpId="0" animBg="1"/>
      <p:bldP spid="18" grpId="0" animBg="1"/>
    </p:bldLst>
  </p:timing>
</p:sldLayout>
</file>

<file path=ppt/slideLayouts/slideLayout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ED7459F-17FB-4D28-A465-EB12E85CB6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6729" y="0"/>
            <a:ext cx="9150728" cy="2035277"/>
          </a:xfrm>
          <a:custGeom>
            <a:avLst/>
            <a:gdLst>
              <a:gd name="connsiteX0" fmla="*/ 0 w 12200970"/>
              <a:gd name="connsiteY0" fmla="*/ 0 h 2713703"/>
              <a:gd name="connsiteX1" fmla="*/ 12200970 w 12200970"/>
              <a:gd name="connsiteY1" fmla="*/ 0 h 2713703"/>
              <a:gd name="connsiteX2" fmla="*/ 12200970 w 12200970"/>
              <a:gd name="connsiteY2" fmla="*/ 2713703 h 2713703"/>
              <a:gd name="connsiteX3" fmla="*/ 0 w 12200970"/>
              <a:gd name="connsiteY3" fmla="*/ 2713703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00970" h="2713703">
                <a:moveTo>
                  <a:pt x="0" y="0"/>
                </a:moveTo>
                <a:lnTo>
                  <a:pt x="12200970" y="0"/>
                </a:lnTo>
                <a:lnTo>
                  <a:pt x="12200970" y="2713703"/>
                </a:lnTo>
                <a:lnTo>
                  <a:pt x="0" y="271370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5148BDA-E5BA-4737-A920-478CC5EB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80619A0-FD93-4251-A52A-A022DB044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6BF003-108B-4994-961F-6AF67D85E2D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2582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F0A5785-38D2-431C-8D7B-8CE705E89F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7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58ECA77-07DD-4B0A-81A6-D2CE933E20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964373" y="1275739"/>
            <a:ext cx="1141149" cy="1342271"/>
          </a:xfrm>
          <a:custGeom>
            <a:avLst/>
            <a:gdLst>
              <a:gd name="connsiteX0" fmla="*/ 760766 w 1521532"/>
              <a:gd name="connsiteY0" fmla="*/ 0 h 1789694"/>
              <a:gd name="connsiteX1" fmla="*/ 1521532 w 1521532"/>
              <a:gd name="connsiteY1" fmla="*/ 380383 h 1789694"/>
              <a:gd name="connsiteX2" fmla="*/ 1521532 w 1521532"/>
              <a:gd name="connsiteY2" fmla="*/ 1409311 h 1789694"/>
              <a:gd name="connsiteX3" fmla="*/ 760766 w 1521532"/>
              <a:gd name="connsiteY3" fmla="*/ 1789694 h 1789694"/>
              <a:gd name="connsiteX4" fmla="*/ 0 w 1521532"/>
              <a:gd name="connsiteY4" fmla="*/ 1409311 h 1789694"/>
              <a:gd name="connsiteX5" fmla="*/ 0 w 1521532"/>
              <a:gd name="connsiteY5" fmla="*/ 380383 h 1789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4">
                <a:moveTo>
                  <a:pt x="760766" y="0"/>
                </a:moveTo>
                <a:lnTo>
                  <a:pt x="1521532" y="380383"/>
                </a:lnTo>
                <a:lnTo>
                  <a:pt x="1521532" y="1409311"/>
                </a:lnTo>
                <a:lnTo>
                  <a:pt x="760766" y="1789694"/>
                </a:lnTo>
                <a:lnTo>
                  <a:pt x="0" y="1409311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FFC215-0D20-4291-92DF-3196844A2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890267" y="1275738"/>
            <a:ext cx="1141149" cy="1342272"/>
          </a:xfrm>
          <a:custGeom>
            <a:avLst/>
            <a:gdLst>
              <a:gd name="connsiteX0" fmla="*/ 760766 w 1521532"/>
              <a:gd name="connsiteY0" fmla="*/ 0 h 1789696"/>
              <a:gd name="connsiteX1" fmla="*/ 1521532 w 1521532"/>
              <a:gd name="connsiteY1" fmla="*/ 380383 h 1789696"/>
              <a:gd name="connsiteX2" fmla="*/ 1521532 w 1521532"/>
              <a:gd name="connsiteY2" fmla="*/ 1409313 h 1789696"/>
              <a:gd name="connsiteX3" fmla="*/ 760766 w 1521532"/>
              <a:gd name="connsiteY3" fmla="*/ 1789696 h 1789696"/>
              <a:gd name="connsiteX4" fmla="*/ 0 w 1521532"/>
              <a:gd name="connsiteY4" fmla="*/ 1409313 h 1789696"/>
              <a:gd name="connsiteX5" fmla="*/ 0 w 1521532"/>
              <a:gd name="connsiteY5" fmla="*/ 380383 h 178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1532" h="1789696">
                <a:moveTo>
                  <a:pt x="760766" y="0"/>
                </a:moveTo>
                <a:lnTo>
                  <a:pt x="1521532" y="380383"/>
                </a:lnTo>
                <a:lnTo>
                  <a:pt x="1521532" y="1409313"/>
                </a:lnTo>
                <a:lnTo>
                  <a:pt x="760766" y="1789696"/>
                </a:lnTo>
                <a:lnTo>
                  <a:pt x="0" y="1409313"/>
                </a:lnTo>
                <a:lnTo>
                  <a:pt x="0" y="38038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325963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/>
      <p:bldP spid="1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  <p:bldP spid="18" grpId="0" animBg="1"/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64224910"/>
      </p:ext>
    </p:extLst>
  </p:cSld>
  <p:clrMapOvr>
    <a:masterClrMapping/>
  </p:clrMapOvr>
  <p:transition spd="slow">
    <p:push dir="r"/>
  </p:transition>
</p:sldLayout>
</file>

<file path=ppt/slideLayouts/slideLayout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2658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0743CDB-8CBC-4E97-9E35-29A831D35CD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2501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05EA93-4265-4214-8A38-3BD1F301800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66548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AA9FB3B-2A17-4F10-8DF2-8F6135292FC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10594" y="1551512"/>
            <a:ext cx="1027110" cy="1027110"/>
          </a:xfrm>
          <a:custGeom>
            <a:avLst/>
            <a:gdLst>
              <a:gd name="connsiteX0" fmla="*/ 684740 w 1369480"/>
              <a:gd name="connsiteY0" fmla="*/ 0 h 1369480"/>
              <a:gd name="connsiteX1" fmla="*/ 1369480 w 1369480"/>
              <a:gd name="connsiteY1" fmla="*/ 684740 h 1369480"/>
              <a:gd name="connsiteX2" fmla="*/ 684740 w 1369480"/>
              <a:gd name="connsiteY2" fmla="*/ 1369480 h 1369480"/>
              <a:gd name="connsiteX3" fmla="*/ 0 w 1369480"/>
              <a:gd name="connsiteY3" fmla="*/ 684740 h 1369480"/>
              <a:gd name="connsiteX4" fmla="*/ 684740 w 1369480"/>
              <a:gd name="connsiteY4" fmla="*/ 0 h 13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9480" h="1369480">
                <a:moveTo>
                  <a:pt x="684740" y="0"/>
                </a:moveTo>
                <a:cubicBezTo>
                  <a:pt x="1062911" y="0"/>
                  <a:pt x="1369480" y="306569"/>
                  <a:pt x="1369480" y="684740"/>
                </a:cubicBezTo>
                <a:cubicBezTo>
                  <a:pt x="1369480" y="1062911"/>
                  <a:pt x="1062911" y="1369480"/>
                  <a:pt x="684740" y="1369480"/>
                </a:cubicBezTo>
                <a:cubicBezTo>
                  <a:pt x="306569" y="1369480"/>
                  <a:pt x="0" y="1062911"/>
                  <a:pt x="0" y="684740"/>
                </a:cubicBezTo>
                <a:cubicBezTo>
                  <a:pt x="0" y="306569"/>
                  <a:pt x="306569" y="0"/>
                  <a:pt x="68474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73207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</p:bldLst>
  </p:timing>
</p:sldLayout>
</file>

<file path=ppt/slideLayouts/slideLayout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9144000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AF7DE1D-43F1-4500-832A-68ADE31B8BF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83413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F4FC7F8-2070-4D0B-9411-BD5ABB2AC71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3863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1C18F43-C805-4EAA-A51C-F8D998E255F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993864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52D4E1-864E-4E0A-918A-AABA4416AC7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9089" y="1437746"/>
            <a:ext cx="1011500" cy="1011498"/>
          </a:xfrm>
          <a:custGeom>
            <a:avLst/>
            <a:gdLst>
              <a:gd name="connsiteX0" fmla="*/ 674333 w 1348666"/>
              <a:gd name="connsiteY0" fmla="*/ 0 h 1348664"/>
              <a:gd name="connsiteX1" fmla="*/ 1348666 w 1348666"/>
              <a:gd name="connsiteY1" fmla="*/ 674332 h 1348664"/>
              <a:gd name="connsiteX2" fmla="*/ 674333 w 1348666"/>
              <a:gd name="connsiteY2" fmla="*/ 1348664 h 1348664"/>
              <a:gd name="connsiteX3" fmla="*/ 0 w 1348666"/>
              <a:gd name="connsiteY3" fmla="*/ 674332 h 1348664"/>
              <a:gd name="connsiteX4" fmla="*/ 674333 w 1348666"/>
              <a:gd name="connsiteY4" fmla="*/ 0 h 134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8666" h="1348664">
                <a:moveTo>
                  <a:pt x="674333" y="0"/>
                </a:moveTo>
                <a:cubicBezTo>
                  <a:pt x="1046757" y="0"/>
                  <a:pt x="1348666" y="301909"/>
                  <a:pt x="1348666" y="674332"/>
                </a:cubicBezTo>
                <a:cubicBezTo>
                  <a:pt x="1348666" y="1046755"/>
                  <a:pt x="1046757" y="1348664"/>
                  <a:pt x="674333" y="1348664"/>
                </a:cubicBezTo>
                <a:cubicBezTo>
                  <a:pt x="301909" y="1348664"/>
                  <a:pt x="0" y="1046755"/>
                  <a:pt x="0" y="674332"/>
                </a:cubicBezTo>
                <a:cubicBezTo>
                  <a:pt x="0" y="301909"/>
                  <a:pt x="301909" y="0"/>
                  <a:pt x="674333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099226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1" grpId="0" animBg="1"/>
      <p:bldP spid="20" grpId="0" animBg="1"/>
      <p:bldP spid="19" grpId="0" animBg="1"/>
    </p:bldLst>
  </p:timing>
</p:sldLayout>
</file>

<file path=ppt/slideLayouts/slideLayout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C6284A7-D869-4884-8C58-6C1BA1178D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35724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8DF5045-2279-4074-B9CF-C8E7BDA1E6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9771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D787C9C-AE58-4BDC-8D38-B6DE9E13F4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23817" y="1360866"/>
            <a:ext cx="984455" cy="1164470"/>
          </a:xfrm>
          <a:custGeom>
            <a:avLst/>
            <a:gdLst>
              <a:gd name="connsiteX0" fmla="*/ 656303 w 1312606"/>
              <a:gd name="connsiteY0" fmla="*/ 0 h 1552626"/>
              <a:gd name="connsiteX1" fmla="*/ 1312606 w 1312606"/>
              <a:gd name="connsiteY1" fmla="*/ 328152 h 1552626"/>
              <a:gd name="connsiteX2" fmla="*/ 1312606 w 1312606"/>
              <a:gd name="connsiteY2" fmla="*/ 1224475 h 1552626"/>
              <a:gd name="connsiteX3" fmla="*/ 656303 w 1312606"/>
              <a:gd name="connsiteY3" fmla="*/ 1552626 h 1552626"/>
              <a:gd name="connsiteX4" fmla="*/ 0 w 1312606"/>
              <a:gd name="connsiteY4" fmla="*/ 1224475 h 1552626"/>
              <a:gd name="connsiteX5" fmla="*/ 0 w 1312606"/>
              <a:gd name="connsiteY5" fmla="*/ 328152 h 1552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06" h="1552626">
                <a:moveTo>
                  <a:pt x="656303" y="0"/>
                </a:moveTo>
                <a:lnTo>
                  <a:pt x="1312606" y="328152"/>
                </a:lnTo>
                <a:lnTo>
                  <a:pt x="1312606" y="1224475"/>
                </a:lnTo>
                <a:lnTo>
                  <a:pt x="656303" y="1552626"/>
                </a:lnTo>
                <a:lnTo>
                  <a:pt x="0" y="1224475"/>
                </a:lnTo>
                <a:lnTo>
                  <a:pt x="0" y="328152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698130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/>
      <p:bldP spid="18" grpId="0" animBg="1"/>
      <p:bldP spid="17" grpId="0" animBg="1"/>
    </p:bldLst>
  </p:timing>
</p:sldLayout>
</file>

<file path=ppt/slideLayouts/slideLayout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B93D63B-54CD-4EDC-8E1B-F99EF4DA57D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192927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5902ABC-C7DF-40DD-87A1-4EC95CB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7400AA9-69C4-4371-8733-41B837A5F8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9E013C6-8AFF-4044-87DB-CE5B1163C1D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7701" y="1415846"/>
            <a:ext cx="902921" cy="1062057"/>
          </a:xfrm>
          <a:custGeom>
            <a:avLst/>
            <a:gdLst>
              <a:gd name="connsiteX0" fmla="*/ 601947 w 1203894"/>
              <a:gd name="connsiteY0" fmla="*/ 0 h 1416076"/>
              <a:gd name="connsiteX1" fmla="*/ 1203894 w 1203894"/>
              <a:gd name="connsiteY1" fmla="*/ 300974 h 1416076"/>
              <a:gd name="connsiteX2" fmla="*/ 1203894 w 1203894"/>
              <a:gd name="connsiteY2" fmla="*/ 1115103 h 1416076"/>
              <a:gd name="connsiteX3" fmla="*/ 601947 w 1203894"/>
              <a:gd name="connsiteY3" fmla="*/ 1416076 h 1416076"/>
              <a:gd name="connsiteX4" fmla="*/ 0 w 1203894"/>
              <a:gd name="connsiteY4" fmla="*/ 1115103 h 1416076"/>
              <a:gd name="connsiteX5" fmla="*/ 0 w 1203894"/>
              <a:gd name="connsiteY5" fmla="*/ 300974 h 141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6">
                <a:moveTo>
                  <a:pt x="601947" y="0"/>
                </a:moveTo>
                <a:lnTo>
                  <a:pt x="1203894" y="300974"/>
                </a:lnTo>
                <a:lnTo>
                  <a:pt x="1203894" y="1115103"/>
                </a:lnTo>
                <a:lnTo>
                  <a:pt x="601947" y="1416076"/>
                </a:lnTo>
                <a:lnTo>
                  <a:pt x="0" y="1115103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038A2-58EA-4C4F-A80D-CA2F3FCF6A9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048152" y="1415847"/>
            <a:ext cx="902921" cy="1062056"/>
          </a:xfrm>
          <a:custGeom>
            <a:avLst/>
            <a:gdLst>
              <a:gd name="connsiteX0" fmla="*/ 601947 w 1203894"/>
              <a:gd name="connsiteY0" fmla="*/ 0 h 1416074"/>
              <a:gd name="connsiteX1" fmla="*/ 1203894 w 1203894"/>
              <a:gd name="connsiteY1" fmla="*/ 300974 h 1416074"/>
              <a:gd name="connsiteX2" fmla="*/ 1203894 w 1203894"/>
              <a:gd name="connsiteY2" fmla="*/ 1115101 h 1416074"/>
              <a:gd name="connsiteX3" fmla="*/ 601947 w 1203894"/>
              <a:gd name="connsiteY3" fmla="*/ 1416074 h 1416074"/>
              <a:gd name="connsiteX4" fmla="*/ 0 w 1203894"/>
              <a:gd name="connsiteY4" fmla="*/ 1115101 h 1416074"/>
              <a:gd name="connsiteX5" fmla="*/ 0 w 1203894"/>
              <a:gd name="connsiteY5" fmla="*/ 300974 h 141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4" h="1416074">
                <a:moveTo>
                  <a:pt x="601947" y="0"/>
                </a:moveTo>
                <a:lnTo>
                  <a:pt x="1203894" y="300974"/>
                </a:lnTo>
                <a:lnTo>
                  <a:pt x="1203894" y="1115101"/>
                </a:lnTo>
                <a:lnTo>
                  <a:pt x="601947" y="1416074"/>
                </a:lnTo>
                <a:lnTo>
                  <a:pt x="0" y="1115101"/>
                </a:lnTo>
                <a:lnTo>
                  <a:pt x="0" y="300974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E232147-7C38-4E2F-B9AD-C4E683E88D7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3379" y="1415848"/>
            <a:ext cx="902918" cy="1062053"/>
          </a:xfrm>
          <a:custGeom>
            <a:avLst/>
            <a:gdLst>
              <a:gd name="connsiteX0" fmla="*/ 601945 w 1203890"/>
              <a:gd name="connsiteY0" fmla="*/ 0 h 1416070"/>
              <a:gd name="connsiteX1" fmla="*/ 1203890 w 1203890"/>
              <a:gd name="connsiteY1" fmla="*/ 300973 h 1416070"/>
              <a:gd name="connsiteX2" fmla="*/ 1203890 w 1203890"/>
              <a:gd name="connsiteY2" fmla="*/ 1115098 h 1416070"/>
              <a:gd name="connsiteX3" fmla="*/ 601945 w 1203890"/>
              <a:gd name="connsiteY3" fmla="*/ 1416070 h 1416070"/>
              <a:gd name="connsiteX4" fmla="*/ 0 w 1203890"/>
              <a:gd name="connsiteY4" fmla="*/ 1115098 h 1416070"/>
              <a:gd name="connsiteX5" fmla="*/ 0 w 1203890"/>
              <a:gd name="connsiteY5" fmla="*/ 300973 h 141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03890" h="1416070">
                <a:moveTo>
                  <a:pt x="601945" y="0"/>
                </a:moveTo>
                <a:lnTo>
                  <a:pt x="1203890" y="300973"/>
                </a:lnTo>
                <a:lnTo>
                  <a:pt x="1203890" y="1115098"/>
                </a:lnTo>
                <a:lnTo>
                  <a:pt x="601945" y="1416070"/>
                </a:lnTo>
                <a:lnTo>
                  <a:pt x="0" y="1115098"/>
                </a:lnTo>
                <a:lnTo>
                  <a:pt x="0" y="30097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47963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/>
      <p:bldP spid="4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animBg="1"/>
      <p:bldP spid="24" grpId="0" animBg="1"/>
    </p:bldLst>
  </p:timing>
</p:sldLayout>
</file>

<file path=ppt/slideLayouts/slideLayout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156050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06472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856894" y="2098757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07316" y="1355769"/>
            <a:ext cx="1315306" cy="1315304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B1C65-97CA-4DF6-81AB-3BD38E7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BC5BE82-86FE-4DEB-A3B8-28FEEBC845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17360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CD4B290A-A863-4BC7-BEEA-1F248319ED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92764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BB1E71A-0ED9-4D9B-8E02-26A941B57C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83958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17EFF1F-CB7D-4A5D-A343-0EE592E9EFD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975151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F089066-A7A1-452A-AC83-02FF4FE7C1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66345" y="1355769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C5BA58-BA1C-4144-BECD-CCB199A2ABC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57538" y="2098757"/>
            <a:ext cx="1190042" cy="119004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B26D0B-8227-4276-A61B-E2FFD585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07601C4-E1E6-4EFE-A204-DCC55B44E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095358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26" grpId="0" animBg="1"/>
      <p:bldP spid="25" grpId="0" animBg="1"/>
      <p:bldP spid="9" grpId="0"/>
      <p:bldP spid="10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672C61-01B4-439A-8B26-2F9858DDB79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56891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85D64A-CDD0-466A-B852-1F94D323596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456891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E0D4B0-8BAE-4F02-A54E-E0537DD3FD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56891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350ECE-262D-40A4-9DB1-5051FD6DB5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016520" y="133800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B4EDD4E-F153-491E-9939-EC36D03BB9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16520" y="233761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BECEE78-4AD8-4604-B012-803BBDEBD7E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016520" y="333723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BA10F8-6C72-426F-895E-7FB42C8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A6EE49A-3C3D-4B65-A34B-2E2AFE0FC1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292014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838BF94-56CD-4BDA-9257-0476FA5EDD4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81839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BCC0B1E-78D2-4B32-9BE4-8194F7C4BFF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839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A4F74F-4D91-4A35-9A5B-1DECC15D04A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389797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3573491A-EAB5-4A09-8701-DEBC7A4B596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89797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228FFB8-3B4D-41D3-8871-22D90E089E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97752" y="1421629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E2067C7-BD17-4DEB-B6CE-6B1A3CC6802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897752" y="2557255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2012A2-1A4A-4323-B7F6-5017F398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B10F939-D9DC-4ED5-A34F-213C8B73A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634825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" grpId="0"/>
      <p:bldP spid="11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52579BB-7783-48C6-A03E-00D9FDBB0CC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434907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3CD4380-08CC-4239-982C-ECE417E0862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234208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24B1AD4-A8E9-4F19-A3C5-A240402D1E2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3510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91ABBBD-3F84-4912-BF27-EA4C7D37C65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32812" y="1086491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2FA1F52-581A-4484-B02D-63EB70181DC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34907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AFE510EB-8613-48ED-B13B-61C173CC87A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234208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8C6C89A-72C8-468B-9A70-ED7551F26D8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33510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0E0B6BF-7B7D-437C-A1C3-BF2943B8070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832812" y="2869894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9600729-030A-4064-9C09-B17609EC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42ED098-03AC-4E0D-B3C4-D3E9C9D242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543988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0" grpId="0" animBg="1"/>
      <p:bldP spid="31" grpId="0" animBg="1"/>
      <p:bldP spid="12" grpId="0"/>
      <p:bldP spid="13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EE8A1-7357-4795-8566-D443F63121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1839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095CE1-B5DA-4413-98FA-CCE1E05F1B2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1839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308A690-A074-4C8D-82DA-F117B1D954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1839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1AA9E74-0F9A-4FCB-A437-418C17F711F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89797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76BCF287-DB5D-4BC7-A356-E18AB1152D5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389797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00E66F-F188-469D-A911-6782FF8A330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389797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BE55D10-FA2A-40D5-9F96-D069F6FC5B8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97756" y="1307716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827678D-BA9B-4FF9-86C5-4C61D48E129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897756" y="2443342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58110B67-3F62-4005-914D-E18654462687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897756" y="3564220"/>
            <a:ext cx="851723" cy="851720"/>
          </a:xfrm>
          <a:custGeom>
            <a:avLst/>
            <a:gdLst>
              <a:gd name="connsiteX0" fmla="*/ 793361 w 1586722"/>
              <a:gd name="connsiteY0" fmla="*/ 0 h 1586720"/>
              <a:gd name="connsiteX1" fmla="*/ 1586722 w 1586722"/>
              <a:gd name="connsiteY1" fmla="*/ 793360 h 1586720"/>
              <a:gd name="connsiteX2" fmla="*/ 793361 w 1586722"/>
              <a:gd name="connsiteY2" fmla="*/ 1586720 h 1586720"/>
              <a:gd name="connsiteX3" fmla="*/ 0 w 1586722"/>
              <a:gd name="connsiteY3" fmla="*/ 793360 h 1586720"/>
              <a:gd name="connsiteX4" fmla="*/ 793361 w 1586722"/>
              <a:gd name="connsiteY4" fmla="*/ 0 h 15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722" h="1586720">
                <a:moveTo>
                  <a:pt x="793361" y="0"/>
                </a:moveTo>
                <a:cubicBezTo>
                  <a:pt x="1231522" y="0"/>
                  <a:pt x="1586722" y="355199"/>
                  <a:pt x="1586722" y="793360"/>
                </a:cubicBezTo>
                <a:cubicBezTo>
                  <a:pt x="1586722" y="1231521"/>
                  <a:pt x="1231522" y="1586720"/>
                  <a:pt x="793361" y="1586720"/>
                </a:cubicBezTo>
                <a:cubicBezTo>
                  <a:pt x="355200" y="1586720"/>
                  <a:pt x="0" y="1231521"/>
                  <a:pt x="0" y="793360"/>
                </a:cubicBezTo>
                <a:cubicBezTo>
                  <a:pt x="0" y="355199"/>
                  <a:pt x="355200" y="0"/>
                  <a:pt x="79336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solidFill>
                  <a:schemeClr val="tx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97976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02838316"/>
      </p:ext>
    </p:extLst>
  </p:cSld>
  <p:clrMapOvr>
    <a:masterClrMapping/>
  </p:clrMapOvr>
  <p:transition spd="slow">
    <p:push dir="r"/>
  </p:transition>
</p:sldLayout>
</file>

<file path=ppt/slideLayouts/slideLayout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241901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93229" y="11572"/>
            <a:ext cx="3450772" cy="5131928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54121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37916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A7F8CA6C-3249-4323-AD7F-0A6608612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72499" y="504826"/>
            <a:ext cx="2787432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521110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5495" y="504826"/>
            <a:ext cx="4116505" cy="414542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89085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F7D9AD-A1ED-412B-9D62-4A285EE124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4095" y="857631"/>
            <a:ext cx="1855403" cy="2152270"/>
          </a:xfrm>
          <a:custGeom>
            <a:avLst/>
            <a:gdLst>
              <a:gd name="connsiteX0" fmla="*/ 1346199 w 2692398"/>
              <a:gd name="connsiteY0" fmla="*/ 0 h 3123184"/>
              <a:gd name="connsiteX1" fmla="*/ 2692398 w 2692398"/>
              <a:gd name="connsiteY1" fmla="*/ 673100 h 3123184"/>
              <a:gd name="connsiteX2" fmla="*/ 2692398 w 2692398"/>
              <a:gd name="connsiteY2" fmla="*/ 2450084 h 3123184"/>
              <a:gd name="connsiteX3" fmla="*/ 1346199 w 2692398"/>
              <a:gd name="connsiteY3" fmla="*/ 3123184 h 3123184"/>
              <a:gd name="connsiteX4" fmla="*/ 0 w 2692398"/>
              <a:gd name="connsiteY4" fmla="*/ 2450084 h 3123184"/>
              <a:gd name="connsiteX5" fmla="*/ 0 w 2692398"/>
              <a:gd name="connsiteY5" fmla="*/ 673100 h 31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2398" h="3123184">
                <a:moveTo>
                  <a:pt x="1346199" y="0"/>
                </a:moveTo>
                <a:lnTo>
                  <a:pt x="2692398" y="673100"/>
                </a:lnTo>
                <a:lnTo>
                  <a:pt x="2692398" y="2450084"/>
                </a:lnTo>
                <a:lnTo>
                  <a:pt x="1346199" y="3123184"/>
                </a:lnTo>
                <a:lnTo>
                  <a:pt x="0" y="2450084"/>
                </a:lnTo>
                <a:lnTo>
                  <a:pt x="0" y="673100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80698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A32D69-AD5F-4999-A7F0-64C9106E035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78675" y="872605"/>
            <a:ext cx="1563521" cy="1563521"/>
          </a:xfrm>
          <a:custGeom>
            <a:avLst/>
            <a:gdLst>
              <a:gd name="connsiteX0" fmla="*/ 1378424 w 2756848"/>
              <a:gd name="connsiteY0" fmla="*/ 0 h 2756848"/>
              <a:gd name="connsiteX1" fmla="*/ 2756848 w 2756848"/>
              <a:gd name="connsiteY1" fmla="*/ 1378424 h 2756848"/>
              <a:gd name="connsiteX2" fmla="*/ 1378424 w 2756848"/>
              <a:gd name="connsiteY2" fmla="*/ 2756848 h 2756848"/>
              <a:gd name="connsiteX3" fmla="*/ 0 w 2756848"/>
              <a:gd name="connsiteY3" fmla="*/ 1378424 h 2756848"/>
              <a:gd name="connsiteX4" fmla="*/ 1378424 w 2756848"/>
              <a:gd name="connsiteY4" fmla="*/ 0 h 2756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6848" h="2756848">
                <a:moveTo>
                  <a:pt x="1378424" y="0"/>
                </a:moveTo>
                <a:cubicBezTo>
                  <a:pt x="2139707" y="0"/>
                  <a:pt x="2756848" y="617141"/>
                  <a:pt x="2756848" y="1378424"/>
                </a:cubicBezTo>
                <a:cubicBezTo>
                  <a:pt x="2756848" y="2139707"/>
                  <a:pt x="2139707" y="2756848"/>
                  <a:pt x="1378424" y="2756848"/>
                </a:cubicBezTo>
                <a:cubicBezTo>
                  <a:pt x="617141" y="2756848"/>
                  <a:pt x="0" y="2139707"/>
                  <a:pt x="0" y="1378424"/>
                </a:cubicBezTo>
                <a:cubicBezTo>
                  <a:pt x="0" y="617141"/>
                  <a:pt x="617141" y="0"/>
                  <a:pt x="1378424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8007EF-00F6-4C27-9CD0-907BB2EF00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8675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E3B47DA-234A-48BE-B4D9-0606DA05CB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5639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9DC50A7-E870-479C-8B3F-C469387460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32603" y="3226842"/>
            <a:ext cx="1832723" cy="1809182"/>
          </a:xfrm>
          <a:custGeom>
            <a:avLst/>
            <a:gdLst>
              <a:gd name="connsiteX0" fmla="*/ 0 w 2443630"/>
              <a:gd name="connsiteY0" fmla="*/ 0 h 2412243"/>
              <a:gd name="connsiteX1" fmla="*/ 2443630 w 2443630"/>
              <a:gd name="connsiteY1" fmla="*/ 0 h 2412243"/>
              <a:gd name="connsiteX2" fmla="*/ 2443630 w 2443630"/>
              <a:gd name="connsiteY2" fmla="*/ 2412243 h 2412243"/>
              <a:gd name="connsiteX3" fmla="*/ 0 w 2443630"/>
              <a:gd name="connsiteY3" fmla="*/ 2412243 h 2412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43630" h="2412243">
                <a:moveTo>
                  <a:pt x="0" y="0"/>
                </a:moveTo>
                <a:lnTo>
                  <a:pt x="2443630" y="0"/>
                </a:lnTo>
                <a:lnTo>
                  <a:pt x="2443630" y="2412243"/>
                </a:lnTo>
                <a:lnTo>
                  <a:pt x="0" y="2412243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615151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14" grpId="0" animBg="1"/>
      <p:bldP spid="13" grpId="0" animBg="1"/>
    </p:bldLst>
  </p:timing>
</p:sldLayout>
</file>

<file path=ppt/slideLayouts/slideLayout8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2560179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2D841A-9503-4E57-B431-AFB32169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5420"/>
            <a:ext cx="7886700" cy="326231"/>
          </a:xfrm>
        </p:spPr>
        <p:txBody>
          <a:bodyPr>
            <a:noAutofit/>
          </a:bodyPr>
          <a:lstStyle>
            <a:lvl1pPr algn="ctr">
              <a:defRPr sz="2400">
                <a:solidFill>
                  <a:schemeClr val="bg1"/>
                </a:solidFill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4408C2-2C1E-45D1-96D1-69510906E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711657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bg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96581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5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1FF7CD-2B2E-4CC4-B55A-C252953C33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7671" y="1"/>
            <a:ext cx="5436330" cy="5131928"/>
          </a:xfrm>
          <a:custGeom>
            <a:avLst/>
            <a:gdLst>
              <a:gd name="connsiteX0" fmla="*/ 3203832 w 7248440"/>
              <a:gd name="connsiteY0" fmla="*/ 0 h 6842571"/>
              <a:gd name="connsiteX1" fmla="*/ 7248440 w 7248440"/>
              <a:gd name="connsiteY1" fmla="*/ 0 h 6842571"/>
              <a:gd name="connsiteX2" fmla="*/ 7248440 w 7248440"/>
              <a:gd name="connsiteY2" fmla="*/ 6842571 h 6842571"/>
              <a:gd name="connsiteX3" fmla="*/ 2800786 w 7248440"/>
              <a:gd name="connsiteY3" fmla="*/ 6842571 h 6842571"/>
              <a:gd name="connsiteX4" fmla="*/ 3203832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3203832" y="0"/>
                </a:moveTo>
                <a:lnTo>
                  <a:pt x="7248440" y="0"/>
                </a:lnTo>
                <a:cubicBezTo>
                  <a:pt x="7248440" y="6842571"/>
                  <a:pt x="7248440" y="6842571"/>
                  <a:pt x="7248440" y="6842571"/>
                </a:cubicBezTo>
                <a:cubicBezTo>
                  <a:pt x="2800786" y="6842571"/>
                  <a:pt x="2800786" y="6842571"/>
                  <a:pt x="2800786" y="6842571"/>
                </a:cubicBezTo>
                <a:cubicBezTo>
                  <a:pt x="325939" y="4707802"/>
                  <a:pt x="-2191334" y="1392548"/>
                  <a:pt x="320383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47700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Layout>
</file>

<file path=ppt/slideLayouts/slideLayout8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6DE094-804B-4BFA-9AC0-75F2AE5E85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436330" cy="5131928"/>
          </a:xfrm>
          <a:custGeom>
            <a:avLst/>
            <a:gdLst>
              <a:gd name="connsiteX0" fmla="*/ 0 w 7248440"/>
              <a:gd name="connsiteY0" fmla="*/ 0 h 6842571"/>
              <a:gd name="connsiteX1" fmla="*/ 4044608 w 7248440"/>
              <a:gd name="connsiteY1" fmla="*/ 0 h 6842571"/>
              <a:gd name="connsiteX2" fmla="*/ 4447654 w 7248440"/>
              <a:gd name="connsiteY2" fmla="*/ 6842571 h 6842571"/>
              <a:gd name="connsiteX3" fmla="*/ 0 w 7248440"/>
              <a:gd name="connsiteY3" fmla="*/ 6842571 h 6842571"/>
              <a:gd name="connsiteX4" fmla="*/ 0 w 7248440"/>
              <a:gd name="connsiteY4" fmla="*/ 0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8440" h="6842571">
                <a:moveTo>
                  <a:pt x="0" y="0"/>
                </a:moveTo>
                <a:lnTo>
                  <a:pt x="4044608" y="0"/>
                </a:lnTo>
                <a:cubicBezTo>
                  <a:pt x="9439774" y="1392548"/>
                  <a:pt x="6922501" y="4707802"/>
                  <a:pt x="4447654" y="6842571"/>
                </a:cubicBezTo>
                <a:cubicBezTo>
                  <a:pt x="4447654" y="6842571"/>
                  <a:pt x="4447654" y="6842571"/>
                  <a:pt x="0" y="6842571"/>
                </a:cubicBezTo>
                <a:cubicBezTo>
                  <a:pt x="0" y="6842571"/>
                  <a:pt x="0" y="6842571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38055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4807BF-872B-402C-A5D5-3A08C926CF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10245" y="600075"/>
            <a:ext cx="2933700" cy="4574960"/>
          </a:xfrm>
          <a:custGeom>
            <a:avLst/>
            <a:gdLst>
              <a:gd name="connsiteX0" fmla="*/ 0 w 3911600"/>
              <a:gd name="connsiteY0" fmla="*/ 0 h 6099946"/>
              <a:gd name="connsiteX1" fmla="*/ 3911600 w 3911600"/>
              <a:gd name="connsiteY1" fmla="*/ 0 h 6099946"/>
              <a:gd name="connsiteX2" fmla="*/ 3911600 w 3911600"/>
              <a:gd name="connsiteY2" fmla="*/ 6099946 h 6099946"/>
              <a:gd name="connsiteX3" fmla="*/ 0 w 3911600"/>
              <a:gd name="connsiteY3" fmla="*/ 6099946 h 6099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1600" h="6099946">
                <a:moveTo>
                  <a:pt x="0" y="0"/>
                </a:moveTo>
                <a:lnTo>
                  <a:pt x="3911600" y="0"/>
                </a:lnTo>
                <a:lnTo>
                  <a:pt x="3911600" y="6099946"/>
                </a:lnTo>
                <a:lnTo>
                  <a:pt x="0" y="6099946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049660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53045939"/>
      </p:ext>
    </p:extLst>
  </p:cSld>
  <p:clrMapOvr>
    <a:masterClrMapping/>
  </p:clrMapOvr>
  <p:transition spd="slow">
    <p:push/>
  </p:transition>
</p:sldLayout>
</file>

<file path=ppt/slideLayouts/slideLayout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39DA215-3AC9-4A0B-B3DF-56FDD13D09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8032" y="1399304"/>
            <a:ext cx="2411620" cy="2413946"/>
          </a:xfrm>
          <a:custGeom>
            <a:avLst/>
            <a:gdLst>
              <a:gd name="connsiteX0" fmla="*/ 1607747 w 3215493"/>
              <a:gd name="connsiteY0" fmla="*/ 0 h 3218594"/>
              <a:gd name="connsiteX1" fmla="*/ 1891990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90 w 3215493"/>
              <a:gd name="connsiteY4" fmla="*/ 3103010 h 3218594"/>
              <a:gd name="connsiteX5" fmla="*/ 1323505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5 w 3215493"/>
              <a:gd name="connsiteY8" fmla="*/ 115585 h 3218594"/>
              <a:gd name="connsiteX9" fmla="*/ 1607747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7" y="0"/>
                </a:moveTo>
                <a:cubicBezTo>
                  <a:pt x="1711377" y="0"/>
                  <a:pt x="1815007" y="38529"/>
                  <a:pt x="1891990" y="115585"/>
                </a:cubicBezTo>
                <a:cubicBezTo>
                  <a:pt x="1891990" y="115585"/>
                  <a:pt x="1891990" y="115585"/>
                  <a:pt x="3100020" y="1324781"/>
                </a:cubicBezTo>
                <a:cubicBezTo>
                  <a:pt x="3253985" y="1478894"/>
                  <a:pt x="3253985" y="1739701"/>
                  <a:pt x="3100020" y="1893814"/>
                </a:cubicBezTo>
                <a:cubicBezTo>
                  <a:pt x="3100020" y="1893814"/>
                  <a:pt x="3100020" y="1893814"/>
                  <a:pt x="1891990" y="3103010"/>
                </a:cubicBezTo>
                <a:cubicBezTo>
                  <a:pt x="1738025" y="3257123"/>
                  <a:pt x="1477469" y="3257123"/>
                  <a:pt x="1323505" y="3103010"/>
                </a:cubicBezTo>
                <a:cubicBezTo>
                  <a:pt x="1323505" y="3103010"/>
                  <a:pt x="1323505" y="3103010"/>
                  <a:pt x="115473" y="1893814"/>
                </a:cubicBezTo>
                <a:cubicBezTo>
                  <a:pt x="-38491" y="1739701"/>
                  <a:pt x="-38491" y="1478894"/>
                  <a:pt x="115473" y="1324781"/>
                </a:cubicBezTo>
                <a:cubicBezTo>
                  <a:pt x="115473" y="1324781"/>
                  <a:pt x="115473" y="1324781"/>
                  <a:pt x="1323505" y="115585"/>
                </a:cubicBezTo>
                <a:cubicBezTo>
                  <a:pt x="1400487" y="38529"/>
                  <a:pt x="1504117" y="0"/>
                  <a:pt x="160774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D0E85CF-361E-49C9-872A-6ABCAEC58C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62002" y="-417353"/>
            <a:ext cx="2099178" cy="2100340"/>
          </a:xfrm>
          <a:custGeom>
            <a:avLst/>
            <a:gdLst>
              <a:gd name="connsiteX0" fmla="*/ 1399452 w 2798904"/>
              <a:gd name="connsiteY0" fmla="*/ 0 h 2800453"/>
              <a:gd name="connsiteX1" fmla="*/ 1648243 w 2798904"/>
              <a:gd name="connsiteY1" fmla="*/ 102238 h 2800453"/>
              <a:gd name="connsiteX2" fmla="*/ 2696722 w 2798904"/>
              <a:gd name="connsiteY2" fmla="*/ 1151297 h 2800453"/>
              <a:gd name="connsiteX3" fmla="*/ 2696722 w 2798904"/>
              <a:gd name="connsiteY3" fmla="*/ 1649156 h 2800453"/>
              <a:gd name="connsiteX4" fmla="*/ 1648243 w 2798904"/>
              <a:gd name="connsiteY4" fmla="*/ 2698215 h 2800453"/>
              <a:gd name="connsiteX5" fmla="*/ 1150661 w 2798904"/>
              <a:gd name="connsiteY5" fmla="*/ 2698215 h 2800453"/>
              <a:gd name="connsiteX6" fmla="*/ 102182 w 2798904"/>
              <a:gd name="connsiteY6" fmla="*/ 1649156 h 2800453"/>
              <a:gd name="connsiteX7" fmla="*/ 102182 w 2798904"/>
              <a:gd name="connsiteY7" fmla="*/ 1151297 h 2800453"/>
              <a:gd name="connsiteX8" fmla="*/ 1150661 w 2798904"/>
              <a:gd name="connsiteY8" fmla="*/ 102238 h 2800453"/>
              <a:gd name="connsiteX9" fmla="*/ 1399452 w 279890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3">
                <a:moveTo>
                  <a:pt x="1399452" y="0"/>
                </a:moveTo>
                <a:cubicBezTo>
                  <a:pt x="1489787" y="0"/>
                  <a:pt x="1580122" y="34079"/>
                  <a:pt x="1648243" y="102238"/>
                </a:cubicBezTo>
                <a:cubicBezTo>
                  <a:pt x="1648243" y="102238"/>
                  <a:pt x="1648243" y="102238"/>
                  <a:pt x="2696722" y="1151297"/>
                </a:cubicBezTo>
                <a:cubicBezTo>
                  <a:pt x="2832965" y="1287616"/>
                  <a:pt x="2832965" y="1512837"/>
                  <a:pt x="2696722" y="1649156"/>
                </a:cubicBezTo>
                <a:cubicBezTo>
                  <a:pt x="2696722" y="1649156"/>
                  <a:pt x="2696722" y="1649156"/>
                  <a:pt x="1648243" y="2698215"/>
                </a:cubicBezTo>
                <a:cubicBezTo>
                  <a:pt x="1512001" y="2834533"/>
                  <a:pt x="1286903" y="2834533"/>
                  <a:pt x="1150661" y="2698215"/>
                </a:cubicBezTo>
                <a:cubicBezTo>
                  <a:pt x="1150661" y="2698215"/>
                  <a:pt x="1150661" y="2698215"/>
                  <a:pt x="102182" y="1649156"/>
                </a:cubicBezTo>
                <a:cubicBezTo>
                  <a:pt x="-34061" y="1512837"/>
                  <a:pt x="-34061" y="1287616"/>
                  <a:pt x="102182" y="1151297"/>
                </a:cubicBezTo>
                <a:cubicBezTo>
                  <a:pt x="102182" y="1151297"/>
                  <a:pt x="102182" y="1151297"/>
                  <a:pt x="1150661" y="102238"/>
                </a:cubicBezTo>
                <a:cubicBezTo>
                  <a:pt x="1218782" y="34079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155CC8-9AF0-4694-94F4-7258E2D473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5844" y="3316446"/>
            <a:ext cx="2098016" cy="2100341"/>
          </a:xfrm>
          <a:custGeom>
            <a:avLst/>
            <a:gdLst>
              <a:gd name="connsiteX0" fmla="*/ 1398677 w 2797354"/>
              <a:gd name="connsiteY0" fmla="*/ 0 h 2800454"/>
              <a:gd name="connsiteX1" fmla="*/ 1647331 w 2797354"/>
              <a:gd name="connsiteY1" fmla="*/ 102239 h 2800454"/>
              <a:gd name="connsiteX2" fmla="*/ 2695229 w 2797354"/>
              <a:gd name="connsiteY2" fmla="*/ 1151298 h 2800454"/>
              <a:gd name="connsiteX3" fmla="*/ 2695229 w 2797354"/>
              <a:gd name="connsiteY3" fmla="*/ 1649157 h 2800454"/>
              <a:gd name="connsiteX4" fmla="*/ 1647331 w 2797354"/>
              <a:gd name="connsiteY4" fmla="*/ 2698216 h 2800454"/>
              <a:gd name="connsiteX5" fmla="*/ 1150023 w 2797354"/>
              <a:gd name="connsiteY5" fmla="*/ 2698216 h 2800454"/>
              <a:gd name="connsiteX6" fmla="*/ 102126 w 2797354"/>
              <a:gd name="connsiteY6" fmla="*/ 1649157 h 2800454"/>
              <a:gd name="connsiteX7" fmla="*/ 102126 w 2797354"/>
              <a:gd name="connsiteY7" fmla="*/ 1151298 h 2800454"/>
              <a:gd name="connsiteX8" fmla="*/ 1150023 w 2797354"/>
              <a:gd name="connsiteY8" fmla="*/ 102239 h 2800454"/>
              <a:gd name="connsiteX9" fmla="*/ 1398677 w 279735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4">
                <a:moveTo>
                  <a:pt x="1398677" y="0"/>
                </a:moveTo>
                <a:cubicBezTo>
                  <a:pt x="1488962" y="0"/>
                  <a:pt x="1579247" y="34080"/>
                  <a:pt x="1647331" y="102239"/>
                </a:cubicBezTo>
                <a:cubicBezTo>
                  <a:pt x="1647331" y="102239"/>
                  <a:pt x="1647331" y="102239"/>
                  <a:pt x="2695229" y="1151298"/>
                </a:cubicBezTo>
                <a:cubicBezTo>
                  <a:pt x="2831396" y="1287617"/>
                  <a:pt x="2831396" y="1512839"/>
                  <a:pt x="2695229" y="1649157"/>
                </a:cubicBezTo>
                <a:cubicBezTo>
                  <a:pt x="2695229" y="1649157"/>
                  <a:pt x="2695229" y="1649157"/>
                  <a:pt x="1647331" y="2698216"/>
                </a:cubicBezTo>
                <a:cubicBezTo>
                  <a:pt x="1511163" y="2834534"/>
                  <a:pt x="1286191" y="2834534"/>
                  <a:pt x="1150023" y="2698216"/>
                </a:cubicBezTo>
                <a:cubicBezTo>
                  <a:pt x="1150023" y="2698216"/>
                  <a:pt x="1150023" y="2698216"/>
                  <a:pt x="102126" y="1649157"/>
                </a:cubicBezTo>
                <a:cubicBezTo>
                  <a:pt x="-34042" y="1512839"/>
                  <a:pt x="-34042" y="1287617"/>
                  <a:pt x="102126" y="1151298"/>
                </a:cubicBezTo>
                <a:cubicBezTo>
                  <a:pt x="102126" y="1151298"/>
                  <a:pt x="102126" y="1151298"/>
                  <a:pt x="1150023" y="102239"/>
                </a:cubicBezTo>
                <a:cubicBezTo>
                  <a:pt x="1218107" y="34080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17949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7B5F90D-9103-43E4-9FD4-48C9F061CD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91020" y="1339773"/>
            <a:ext cx="2411620" cy="2413946"/>
          </a:xfrm>
          <a:custGeom>
            <a:avLst/>
            <a:gdLst>
              <a:gd name="connsiteX0" fmla="*/ 1607746 w 3215493"/>
              <a:gd name="connsiteY0" fmla="*/ 0 h 3218594"/>
              <a:gd name="connsiteX1" fmla="*/ 1891989 w 3215493"/>
              <a:gd name="connsiteY1" fmla="*/ 115585 h 3218594"/>
              <a:gd name="connsiteX2" fmla="*/ 3100020 w 3215493"/>
              <a:gd name="connsiteY2" fmla="*/ 1324781 h 3218594"/>
              <a:gd name="connsiteX3" fmla="*/ 3100020 w 3215493"/>
              <a:gd name="connsiteY3" fmla="*/ 1893814 h 3218594"/>
              <a:gd name="connsiteX4" fmla="*/ 1891989 w 3215493"/>
              <a:gd name="connsiteY4" fmla="*/ 3103010 h 3218594"/>
              <a:gd name="connsiteX5" fmla="*/ 1323504 w 3215493"/>
              <a:gd name="connsiteY5" fmla="*/ 3103010 h 3218594"/>
              <a:gd name="connsiteX6" fmla="*/ 115473 w 3215493"/>
              <a:gd name="connsiteY6" fmla="*/ 1893814 h 3218594"/>
              <a:gd name="connsiteX7" fmla="*/ 115473 w 3215493"/>
              <a:gd name="connsiteY7" fmla="*/ 1324781 h 3218594"/>
              <a:gd name="connsiteX8" fmla="*/ 1323504 w 3215493"/>
              <a:gd name="connsiteY8" fmla="*/ 115585 h 3218594"/>
              <a:gd name="connsiteX9" fmla="*/ 1607746 w 3215493"/>
              <a:gd name="connsiteY9" fmla="*/ 0 h 321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15493" h="3218594">
                <a:moveTo>
                  <a:pt x="1607746" y="0"/>
                </a:moveTo>
                <a:cubicBezTo>
                  <a:pt x="1711376" y="0"/>
                  <a:pt x="1815007" y="38529"/>
                  <a:pt x="1891989" y="115585"/>
                </a:cubicBezTo>
                <a:cubicBezTo>
                  <a:pt x="1891989" y="115585"/>
                  <a:pt x="1891989" y="115585"/>
                  <a:pt x="3100020" y="1324781"/>
                </a:cubicBezTo>
                <a:cubicBezTo>
                  <a:pt x="3253984" y="1478894"/>
                  <a:pt x="3253984" y="1739701"/>
                  <a:pt x="3100020" y="1893814"/>
                </a:cubicBezTo>
                <a:cubicBezTo>
                  <a:pt x="3100020" y="1893814"/>
                  <a:pt x="3100020" y="1893814"/>
                  <a:pt x="1891989" y="3103010"/>
                </a:cubicBezTo>
                <a:cubicBezTo>
                  <a:pt x="1738024" y="3257123"/>
                  <a:pt x="1477468" y="3257123"/>
                  <a:pt x="1323504" y="3103010"/>
                </a:cubicBezTo>
                <a:cubicBezTo>
                  <a:pt x="1323504" y="3103010"/>
                  <a:pt x="1323504" y="3103010"/>
                  <a:pt x="115473" y="1893814"/>
                </a:cubicBezTo>
                <a:cubicBezTo>
                  <a:pt x="-38492" y="1739701"/>
                  <a:pt x="-38492" y="1478894"/>
                  <a:pt x="115473" y="1324781"/>
                </a:cubicBezTo>
                <a:cubicBezTo>
                  <a:pt x="115473" y="1324781"/>
                  <a:pt x="115473" y="1324781"/>
                  <a:pt x="1323504" y="115585"/>
                </a:cubicBezTo>
                <a:cubicBezTo>
                  <a:pt x="1400486" y="38529"/>
                  <a:pt x="1504116" y="0"/>
                  <a:pt x="16077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C71537A-407F-4173-85E8-70EB79626F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810" y="-263762"/>
            <a:ext cx="2098016" cy="2100340"/>
          </a:xfrm>
          <a:custGeom>
            <a:avLst/>
            <a:gdLst>
              <a:gd name="connsiteX0" fmla="*/ 1398677 w 2797354"/>
              <a:gd name="connsiteY0" fmla="*/ 0 h 2800453"/>
              <a:gd name="connsiteX1" fmla="*/ 1647331 w 2797354"/>
              <a:gd name="connsiteY1" fmla="*/ 102239 h 2800453"/>
              <a:gd name="connsiteX2" fmla="*/ 2695229 w 2797354"/>
              <a:gd name="connsiteY2" fmla="*/ 1151297 h 2800453"/>
              <a:gd name="connsiteX3" fmla="*/ 2695229 w 2797354"/>
              <a:gd name="connsiteY3" fmla="*/ 1649156 h 2800453"/>
              <a:gd name="connsiteX4" fmla="*/ 1647331 w 2797354"/>
              <a:gd name="connsiteY4" fmla="*/ 2698215 h 2800453"/>
              <a:gd name="connsiteX5" fmla="*/ 1150023 w 2797354"/>
              <a:gd name="connsiteY5" fmla="*/ 2698215 h 2800453"/>
              <a:gd name="connsiteX6" fmla="*/ 102125 w 2797354"/>
              <a:gd name="connsiteY6" fmla="*/ 1649156 h 2800453"/>
              <a:gd name="connsiteX7" fmla="*/ 102125 w 2797354"/>
              <a:gd name="connsiteY7" fmla="*/ 1151297 h 2800453"/>
              <a:gd name="connsiteX8" fmla="*/ 1150023 w 2797354"/>
              <a:gd name="connsiteY8" fmla="*/ 102239 h 2800453"/>
              <a:gd name="connsiteX9" fmla="*/ 1398677 w 2797354"/>
              <a:gd name="connsiteY9" fmla="*/ 0 h 280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7354" h="2800453">
                <a:moveTo>
                  <a:pt x="1398677" y="0"/>
                </a:moveTo>
                <a:cubicBezTo>
                  <a:pt x="1488962" y="0"/>
                  <a:pt x="1579247" y="34079"/>
                  <a:pt x="1647331" y="102239"/>
                </a:cubicBezTo>
                <a:cubicBezTo>
                  <a:pt x="1647331" y="102239"/>
                  <a:pt x="1647331" y="102239"/>
                  <a:pt x="2695229" y="1151297"/>
                </a:cubicBezTo>
                <a:cubicBezTo>
                  <a:pt x="2831396" y="1287616"/>
                  <a:pt x="2831396" y="1512837"/>
                  <a:pt x="2695229" y="1649156"/>
                </a:cubicBezTo>
                <a:cubicBezTo>
                  <a:pt x="2695229" y="1649156"/>
                  <a:pt x="2695229" y="1649156"/>
                  <a:pt x="1647331" y="2698215"/>
                </a:cubicBezTo>
                <a:cubicBezTo>
                  <a:pt x="1511163" y="2834533"/>
                  <a:pt x="1286191" y="2834533"/>
                  <a:pt x="1150023" y="2698215"/>
                </a:cubicBezTo>
                <a:cubicBezTo>
                  <a:pt x="1150023" y="2698215"/>
                  <a:pt x="1150023" y="2698215"/>
                  <a:pt x="102125" y="1649156"/>
                </a:cubicBezTo>
                <a:cubicBezTo>
                  <a:pt x="-34042" y="1512837"/>
                  <a:pt x="-34042" y="1287616"/>
                  <a:pt x="102125" y="1151297"/>
                </a:cubicBezTo>
                <a:cubicBezTo>
                  <a:pt x="102125" y="1151297"/>
                  <a:pt x="102125" y="1151297"/>
                  <a:pt x="1150023" y="102239"/>
                </a:cubicBezTo>
                <a:cubicBezTo>
                  <a:pt x="1218107" y="34079"/>
                  <a:pt x="1308392" y="0"/>
                  <a:pt x="1398677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E8E5CC-2FA4-46A1-BDFD-83CB0AB1AE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9490" y="3470037"/>
            <a:ext cx="2099178" cy="2100341"/>
          </a:xfrm>
          <a:custGeom>
            <a:avLst/>
            <a:gdLst>
              <a:gd name="connsiteX0" fmla="*/ 1399452 w 2798904"/>
              <a:gd name="connsiteY0" fmla="*/ 0 h 2800454"/>
              <a:gd name="connsiteX1" fmla="*/ 1648244 w 2798904"/>
              <a:gd name="connsiteY1" fmla="*/ 102239 h 2800454"/>
              <a:gd name="connsiteX2" fmla="*/ 2696722 w 2798904"/>
              <a:gd name="connsiteY2" fmla="*/ 1151298 h 2800454"/>
              <a:gd name="connsiteX3" fmla="*/ 2696722 w 2798904"/>
              <a:gd name="connsiteY3" fmla="*/ 1649157 h 2800454"/>
              <a:gd name="connsiteX4" fmla="*/ 1648244 w 2798904"/>
              <a:gd name="connsiteY4" fmla="*/ 2698216 h 2800454"/>
              <a:gd name="connsiteX5" fmla="*/ 1150661 w 2798904"/>
              <a:gd name="connsiteY5" fmla="*/ 2698216 h 2800454"/>
              <a:gd name="connsiteX6" fmla="*/ 102182 w 2798904"/>
              <a:gd name="connsiteY6" fmla="*/ 1649157 h 2800454"/>
              <a:gd name="connsiteX7" fmla="*/ 102182 w 2798904"/>
              <a:gd name="connsiteY7" fmla="*/ 1151298 h 2800454"/>
              <a:gd name="connsiteX8" fmla="*/ 1150661 w 2798904"/>
              <a:gd name="connsiteY8" fmla="*/ 102239 h 2800454"/>
              <a:gd name="connsiteX9" fmla="*/ 1399452 w 2798904"/>
              <a:gd name="connsiteY9" fmla="*/ 0 h 2800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98904" h="2800454">
                <a:moveTo>
                  <a:pt x="1399452" y="0"/>
                </a:moveTo>
                <a:cubicBezTo>
                  <a:pt x="1489787" y="0"/>
                  <a:pt x="1580122" y="34080"/>
                  <a:pt x="1648244" y="102239"/>
                </a:cubicBezTo>
                <a:cubicBezTo>
                  <a:pt x="1648244" y="102239"/>
                  <a:pt x="1648244" y="102239"/>
                  <a:pt x="2696722" y="1151298"/>
                </a:cubicBezTo>
                <a:cubicBezTo>
                  <a:pt x="2832965" y="1287617"/>
                  <a:pt x="2832965" y="1512839"/>
                  <a:pt x="2696722" y="1649157"/>
                </a:cubicBezTo>
                <a:cubicBezTo>
                  <a:pt x="2696722" y="1649157"/>
                  <a:pt x="2696722" y="1649157"/>
                  <a:pt x="1648244" y="2698216"/>
                </a:cubicBezTo>
                <a:cubicBezTo>
                  <a:pt x="1512001" y="2834534"/>
                  <a:pt x="1286904" y="2834534"/>
                  <a:pt x="1150661" y="2698216"/>
                </a:cubicBezTo>
                <a:cubicBezTo>
                  <a:pt x="1150661" y="2698216"/>
                  <a:pt x="1150661" y="2698216"/>
                  <a:pt x="102182" y="1649157"/>
                </a:cubicBezTo>
                <a:cubicBezTo>
                  <a:pt x="-34061" y="1512839"/>
                  <a:pt x="-34061" y="1287617"/>
                  <a:pt x="102182" y="1151298"/>
                </a:cubicBezTo>
                <a:cubicBezTo>
                  <a:pt x="102182" y="1151298"/>
                  <a:pt x="102182" y="1151298"/>
                  <a:pt x="1150661" y="102239"/>
                </a:cubicBezTo>
                <a:cubicBezTo>
                  <a:pt x="1218782" y="34080"/>
                  <a:pt x="1309117" y="0"/>
                  <a:pt x="139945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8355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8" grpId="0" animBg="1"/>
    </p:bldLst>
  </p:timing>
</p:sldLayout>
</file>

<file path=ppt/slideLayouts/slideLayout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67BA89C-0556-4147-922C-6557E0E43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150" y="-1562101"/>
            <a:ext cx="8267700" cy="8267700"/>
          </a:xfrm>
          <a:custGeom>
            <a:avLst/>
            <a:gdLst>
              <a:gd name="connsiteX0" fmla="*/ 5511800 w 11023600"/>
              <a:gd name="connsiteY0" fmla="*/ 3225800 h 11023600"/>
              <a:gd name="connsiteX1" fmla="*/ 3225800 w 11023600"/>
              <a:gd name="connsiteY1" fmla="*/ 5511800 h 11023600"/>
              <a:gd name="connsiteX2" fmla="*/ 5511800 w 11023600"/>
              <a:gd name="connsiteY2" fmla="*/ 7797800 h 11023600"/>
              <a:gd name="connsiteX3" fmla="*/ 7797800 w 11023600"/>
              <a:gd name="connsiteY3" fmla="*/ 5511800 h 11023600"/>
              <a:gd name="connsiteX4" fmla="*/ 5511800 w 11023600"/>
              <a:gd name="connsiteY4" fmla="*/ 3225800 h 11023600"/>
              <a:gd name="connsiteX5" fmla="*/ 5511800 w 11023600"/>
              <a:gd name="connsiteY5" fmla="*/ 0 h 11023600"/>
              <a:gd name="connsiteX6" fmla="*/ 11023600 w 11023600"/>
              <a:gd name="connsiteY6" fmla="*/ 5511800 h 11023600"/>
              <a:gd name="connsiteX7" fmla="*/ 5511800 w 11023600"/>
              <a:gd name="connsiteY7" fmla="*/ 11023600 h 11023600"/>
              <a:gd name="connsiteX8" fmla="*/ 0 w 11023600"/>
              <a:gd name="connsiteY8" fmla="*/ 5511800 h 11023600"/>
              <a:gd name="connsiteX9" fmla="*/ 5511800 w 11023600"/>
              <a:gd name="connsiteY9" fmla="*/ 0 h 1102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3600" h="11023600">
                <a:moveTo>
                  <a:pt x="5511800" y="3225800"/>
                </a:moveTo>
                <a:cubicBezTo>
                  <a:pt x="4249277" y="3225800"/>
                  <a:pt x="3225800" y="4249277"/>
                  <a:pt x="3225800" y="5511800"/>
                </a:cubicBezTo>
                <a:cubicBezTo>
                  <a:pt x="3225800" y="6774323"/>
                  <a:pt x="4249277" y="7797800"/>
                  <a:pt x="5511800" y="7797800"/>
                </a:cubicBezTo>
                <a:cubicBezTo>
                  <a:pt x="6774323" y="7797800"/>
                  <a:pt x="7797800" y="6774323"/>
                  <a:pt x="7797800" y="5511800"/>
                </a:cubicBezTo>
                <a:cubicBezTo>
                  <a:pt x="7797800" y="4249277"/>
                  <a:pt x="6774323" y="3225800"/>
                  <a:pt x="5511800" y="3225800"/>
                </a:cubicBezTo>
                <a:close/>
                <a:moveTo>
                  <a:pt x="5511800" y="0"/>
                </a:moveTo>
                <a:cubicBezTo>
                  <a:pt x="8555883" y="0"/>
                  <a:pt x="11023600" y="2467717"/>
                  <a:pt x="11023600" y="5511800"/>
                </a:cubicBezTo>
                <a:cubicBezTo>
                  <a:pt x="11023600" y="8555883"/>
                  <a:pt x="8555883" y="11023600"/>
                  <a:pt x="5511800" y="11023600"/>
                </a:cubicBezTo>
                <a:cubicBezTo>
                  <a:pt x="2467717" y="11023600"/>
                  <a:pt x="0" y="8555883"/>
                  <a:pt x="0" y="5511800"/>
                </a:cubicBezTo>
                <a:cubicBezTo>
                  <a:pt x="0" y="2467717"/>
                  <a:pt x="2467717" y="0"/>
                  <a:pt x="55118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20580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8466155"/>
      </p:ext>
    </p:extLst>
  </p:cSld>
  <p:clrMapOvr>
    <a:masterClrMapping/>
  </p:clrMapOvr>
  <p:transition spd="slow">
    <p:push/>
  </p:transition>
</p:sldLayout>
</file>

<file path=ppt/slideLayouts/slideLayout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4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39088017"/>
      </p:ext>
    </p:extLst>
  </p:cSld>
  <p:clrMapOvr>
    <a:masterClrMapping/>
  </p:clrMapOvr>
  <p:transition spd="slow">
    <p:push/>
  </p:transition>
</p:sldLayout>
</file>

<file path=ppt/slideLayouts/slideLayout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tati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226C36-E89C-405F-A893-1C7E4636E2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8288000" y="11571"/>
            <a:ext cx="27432000" cy="1994650"/>
          </a:xfrm>
          <a:custGeom>
            <a:avLst/>
            <a:gdLst>
              <a:gd name="connsiteX0" fmla="*/ 0 w 12192000"/>
              <a:gd name="connsiteY0" fmla="*/ 0 h 6842571"/>
              <a:gd name="connsiteX1" fmla="*/ 12192000 w 12192000"/>
              <a:gd name="connsiteY1" fmla="*/ 0 h 6842571"/>
              <a:gd name="connsiteX2" fmla="*/ 12192000 w 12192000"/>
              <a:gd name="connsiteY2" fmla="*/ 6842571 h 6842571"/>
              <a:gd name="connsiteX3" fmla="*/ 0 w 12192000"/>
              <a:gd name="connsiteY3" fmla="*/ 6842571 h 684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42571">
                <a:moveTo>
                  <a:pt x="0" y="0"/>
                </a:moveTo>
                <a:lnTo>
                  <a:pt x="12192000" y="0"/>
                </a:lnTo>
                <a:lnTo>
                  <a:pt x="12192000" y="6842571"/>
                </a:lnTo>
                <a:lnTo>
                  <a:pt x="0" y="6842571"/>
                </a:ln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09413774"/>
      </p:ext>
    </p:extLst>
  </p:cSld>
  <p:clrMapOvr>
    <a:masterClrMapping/>
  </p:clrMapOvr>
  <p:transition spd="slow">
    <p:push/>
  </p:transition>
</p:sldLayout>
</file>

<file path=ppt/slideLayouts/slideLayout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6DC2CCB-5FEB-412F-8211-E91C0AA940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2831691" y="-34228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345221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390A8B-765F-4CF8-96C7-ABDA3BE0939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56581" y="-3457667"/>
            <a:ext cx="8753054" cy="8757228"/>
          </a:xfrm>
          <a:custGeom>
            <a:avLst/>
            <a:gdLst>
              <a:gd name="connsiteX0" fmla="*/ 5835369 w 11670738"/>
              <a:gd name="connsiteY0" fmla="*/ 0 h 11676304"/>
              <a:gd name="connsiteX1" fmla="*/ 11670738 w 11670738"/>
              <a:gd name="connsiteY1" fmla="*/ 5838152 h 11676304"/>
              <a:gd name="connsiteX2" fmla="*/ 5835369 w 11670738"/>
              <a:gd name="connsiteY2" fmla="*/ 11676304 h 11676304"/>
              <a:gd name="connsiteX3" fmla="*/ 0 w 11670738"/>
              <a:gd name="connsiteY3" fmla="*/ 5838152 h 11676304"/>
              <a:gd name="connsiteX4" fmla="*/ 5835369 w 11670738"/>
              <a:gd name="connsiteY4" fmla="*/ 0 h 1167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0738" h="11676304">
                <a:moveTo>
                  <a:pt x="5835369" y="0"/>
                </a:moveTo>
                <a:cubicBezTo>
                  <a:pt x="9058154" y="0"/>
                  <a:pt x="11670738" y="2613830"/>
                  <a:pt x="11670738" y="5838152"/>
                </a:cubicBezTo>
                <a:cubicBezTo>
                  <a:pt x="11670738" y="9062474"/>
                  <a:pt x="9058154" y="11676304"/>
                  <a:pt x="5835369" y="11676304"/>
                </a:cubicBezTo>
                <a:cubicBezTo>
                  <a:pt x="2612584" y="11676304"/>
                  <a:pt x="0" y="9062474"/>
                  <a:pt x="0" y="5838152"/>
                </a:cubicBezTo>
                <a:cubicBezTo>
                  <a:pt x="0" y="2613830"/>
                  <a:pt x="2612584" y="0"/>
                  <a:pt x="583536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21841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5CD1D7-3296-4AAE-AC64-4EAA44FD52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5143500" cy="5143500"/>
          </a:xfrm>
          <a:custGeom>
            <a:avLst/>
            <a:gdLst>
              <a:gd name="connsiteX0" fmla="*/ 0 w 6858000"/>
              <a:gd name="connsiteY0" fmla="*/ 0 h 6858000"/>
              <a:gd name="connsiteX1" fmla="*/ 3520558 w 6858000"/>
              <a:gd name="connsiteY1" fmla="*/ 0 h 6858000"/>
              <a:gd name="connsiteX2" fmla="*/ 6858000 w 6858000"/>
              <a:gd name="connsiteY2" fmla="*/ 3426047 h 6858000"/>
              <a:gd name="connsiteX3" fmla="*/ 3520558 w 6858000"/>
              <a:gd name="connsiteY3" fmla="*/ 6852093 h 6858000"/>
              <a:gd name="connsiteX4" fmla="*/ 3431954 w 6858000"/>
              <a:gd name="connsiteY4" fmla="*/ 6858000 h 6858000"/>
              <a:gd name="connsiteX5" fmla="*/ 3337442 w 6858000"/>
              <a:gd name="connsiteY5" fmla="*/ 6852093 h 6858000"/>
              <a:gd name="connsiteX6" fmla="*/ 0 w 6858000"/>
              <a:gd name="connsiteY6" fmla="*/ 6852093 h 6858000"/>
              <a:gd name="connsiteX7" fmla="*/ 0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cubicBezTo>
                  <a:pt x="0" y="0"/>
                  <a:pt x="0" y="0"/>
                  <a:pt x="3520558" y="0"/>
                </a:cubicBezTo>
                <a:cubicBezTo>
                  <a:pt x="5375349" y="47256"/>
                  <a:pt x="6858000" y="1565349"/>
                  <a:pt x="6858000" y="3426047"/>
                </a:cubicBezTo>
                <a:cubicBezTo>
                  <a:pt x="6858000" y="5286744"/>
                  <a:pt x="5375349" y="6804837"/>
                  <a:pt x="3520558" y="6852093"/>
                </a:cubicBezTo>
                <a:cubicBezTo>
                  <a:pt x="3491023" y="6852093"/>
                  <a:pt x="3461488" y="6858000"/>
                  <a:pt x="3431954" y="6858000"/>
                </a:cubicBezTo>
                <a:cubicBezTo>
                  <a:pt x="3396512" y="6858000"/>
                  <a:pt x="3366977" y="6852093"/>
                  <a:pt x="3337442" y="6852093"/>
                </a:cubicBezTo>
                <a:cubicBezTo>
                  <a:pt x="3337442" y="6852093"/>
                  <a:pt x="3337442" y="6852093"/>
                  <a:pt x="0" y="6852093"/>
                </a:cubicBezTo>
                <a:cubicBezTo>
                  <a:pt x="0" y="6852093"/>
                  <a:pt x="0" y="6852093"/>
                  <a:pt x="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06994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E7E74F-EE52-4C10-AF3F-146EC25FE6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0" y="-1"/>
            <a:ext cx="5143500" cy="5143500"/>
          </a:xfrm>
          <a:custGeom>
            <a:avLst/>
            <a:gdLst>
              <a:gd name="connsiteX0" fmla="*/ 3426046 w 6858000"/>
              <a:gd name="connsiteY0" fmla="*/ 0 h 6858000"/>
              <a:gd name="connsiteX1" fmla="*/ 3520558 w 6858000"/>
              <a:gd name="connsiteY1" fmla="*/ 5907 h 6858000"/>
              <a:gd name="connsiteX2" fmla="*/ 6858000 w 6858000"/>
              <a:gd name="connsiteY2" fmla="*/ 5907 h 6858000"/>
              <a:gd name="connsiteX3" fmla="*/ 6858000 w 6858000"/>
              <a:gd name="connsiteY3" fmla="*/ 6858000 h 6858000"/>
              <a:gd name="connsiteX4" fmla="*/ 3337442 w 6858000"/>
              <a:gd name="connsiteY4" fmla="*/ 6858000 h 6858000"/>
              <a:gd name="connsiteX5" fmla="*/ 0 w 6858000"/>
              <a:gd name="connsiteY5" fmla="*/ 3431954 h 6858000"/>
              <a:gd name="connsiteX6" fmla="*/ 3337442 w 6858000"/>
              <a:gd name="connsiteY6" fmla="*/ 5907 h 6858000"/>
              <a:gd name="connsiteX7" fmla="*/ 3426046 w 6858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6858000">
                <a:moveTo>
                  <a:pt x="3426046" y="0"/>
                </a:moveTo>
                <a:cubicBezTo>
                  <a:pt x="3461488" y="0"/>
                  <a:pt x="3491023" y="5907"/>
                  <a:pt x="3520558" y="5907"/>
                </a:cubicBezTo>
                <a:cubicBezTo>
                  <a:pt x="3520558" y="5907"/>
                  <a:pt x="3520558" y="5907"/>
                  <a:pt x="6858000" y="5907"/>
                </a:cubicBezTo>
                <a:cubicBezTo>
                  <a:pt x="6858000" y="5907"/>
                  <a:pt x="6858000" y="5907"/>
                  <a:pt x="6858000" y="6858000"/>
                </a:cubicBezTo>
                <a:cubicBezTo>
                  <a:pt x="6858000" y="6858000"/>
                  <a:pt x="6858000" y="6858000"/>
                  <a:pt x="3337442" y="6858000"/>
                </a:cubicBezTo>
                <a:cubicBezTo>
                  <a:pt x="1482651" y="6810744"/>
                  <a:pt x="0" y="5292651"/>
                  <a:pt x="0" y="3431954"/>
                </a:cubicBezTo>
                <a:cubicBezTo>
                  <a:pt x="0" y="1571256"/>
                  <a:pt x="1482651" y="53163"/>
                  <a:pt x="3337442" y="5907"/>
                </a:cubicBezTo>
                <a:cubicBezTo>
                  <a:pt x="3366977" y="5907"/>
                  <a:pt x="3396512" y="0"/>
                  <a:pt x="342604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id-ID" sz="1200" dirty="0">
                <a:latin typeface="Raleway" panose="020B05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0965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2055287"/>
      </p:ext>
    </p:extLst>
  </p:cSld>
  <p:clrMapOvr>
    <a:masterClrMapping/>
  </p:clrMapOvr>
  <p:transition spd="slow">
    <p:push/>
  </p:transition>
</p:sldLayout>
</file>

<file path=ppt/slideLayouts/slideLayout9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8CBF01-46A0-4A0D-BCD8-2C04BE7A63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3179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49153F4-D531-4FDC-978F-3B64E1DB1A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1777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AE4CF16-88C3-4336-AE38-7311DF05D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3753" y="1202866"/>
            <a:ext cx="1508454" cy="1508454"/>
          </a:xfrm>
          <a:custGeom>
            <a:avLst/>
            <a:gdLst>
              <a:gd name="connsiteX0" fmla="*/ 335219 w 2011272"/>
              <a:gd name="connsiteY0" fmla="*/ 0 h 2011272"/>
              <a:gd name="connsiteX1" fmla="*/ 1676053 w 2011272"/>
              <a:gd name="connsiteY1" fmla="*/ 0 h 2011272"/>
              <a:gd name="connsiteX2" fmla="*/ 2011272 w 2011272"/>
              <a:gd name="connsiteY2" fmla="*/ 335219 h 2011272"/>
              <a:gd name="connsiteX3" fmla="*/ 2011272 w 2011272"/>
              <a:gd name="connsiteY3" fmla="*/ 1676053 h 2011272"/>
              <a:gd name="connsiteX4" fmla="*/ 1676053 w 2011272"/>
              <a:gd name="connsiteY4" fmla="*/ 2011272 h 2011272"/>
              <a:gd name="connsiteX5" fmla="*/ 335219 w 2011272"/>
              <a:gd name="connsiteY5" fmla="*/ 2011272 h 2011272"/>
              <a:gd name="connsiteX6" fmla="*/ 0 w 2011272"/>
              <a:gd name="connsiteY6" fmla="*/ 1676053 h 2011272"/>
              <a:gd name="connsiteX7" fmla="*/ 0 w 2011272"/>
              <a:gd name="connsiteY7" fmla="*/ 335219 h 2011272"/>
              <a:gd name="connsiteX8" fmla="*/ 335219 w 2011272"/>
              <a:gd name="connsiteY8" fmla="*/ 0 h 201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11272" h="2011272">
                <a:moveTo>
                  <a:pt x="335219" y="0"/>
                </a:moveTo>
                <a:lnTo>
                  <a:pt x="1676053" y="0"/>
                </a:lnTo>
                <a:cubicBezTo>
                  <a:pt x="1861189" y="0"/>
                  <a:pt x="2011272" y="150083"/>
                  <a:pt x="2011272" y="335219"/>
                </a:cubicBezTo>
                <a:lnTo>
                  <a:pt x="2011272" y="1676053"/>
                </a:lnTo>
                <a:cubicBezTo>
                  <a:pt x="2011272" y="1861189"/>
                  <a:pt x="1861189" y="2011272"/>
                  <a:pt x="1676053" y="2011272"/>
                </a:cubicBezTo>
                <a:lnTo>
                  <a:pt x="335219" y="2011272"/>
                </a:lnTo>
                <a:cubicBezTo>
                  <a:pt x="150083" y="2011272"/>
                  <a:pt x="0" y="1861189"/>
                  <a:pt x="0" y="1676053"/>
                </a:cubicBezTo>
                <a:lnTo>
                  <a:pt x="0" y="335219"/>
                </a:lnTo>
                <a:cubicBezTo>
                  <a:pt x="0" y="150083"/>
                  <a:pt x="150083" y="0"/>
                  <a:pt x="33521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144477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  <p:bldP spid="12" grpId="0" animBg="1"/>
      <p:bldP spid="13" grpId="0" animBg="1"/>
    </p:bldLst>
  </p:timing>
</p:sldLayout>
</file>

<file path=ppt/slideLayouts/slideLayout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1304925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9812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F6F594E-5323-4B26-A426-2EF44C604E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2E94D43-B23B-4A20-A5DA-E744E5C343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9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FED64C8-82FB-4547-A7BD-5173EF9B5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5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4C81626-3254-4BC1-AB10-CDB6558F0D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40" y="2914491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711846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5" grpId="0" animBg="1"/>
      <p:bldP spid="14" grpId="0" animBg="1"/>
      <p:bldP spid="13" grpId="0" animBg="1"/>
    </p:bldLst>
  </p:timing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923747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id-ID" sz="825" dirty="0">
                <a:latin typeface="Raleway Medium" panose="020B0203030101060003" pitchFamily="34" charset="0"/>
              </a:defRPr>
            </a:lvl1pPr>
          </a:lstStyle>
          <a:p>
            <a:pPr marL="0" lvl="0" indent="0" algn="ctr">
              <a:buNone/>
            </a:pPr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A711FD-AE88-4179-AFDB-DE48BAB0F2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56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9C39B67-77C0-492C-9C33-9A2F056099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85438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9FE2F1E-412D-4A14-BF99-4275D5464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83214" y="3009740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81CFD21-F2AA-4539-ACD4-F28B103355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2039" y="1304924"/>
            <a:ext cx="1406396" cy="1406396"/>
          </a:xfrm>
          <a:custGeom>
            <a:avLst/>
            <a:gdLst>
              <a:gd name="connsiteX0" fmla="*/ 312539 w 1875194"/>
              <a:gd name="connsiteY0" fmla="*/ 0 h 1875194"/>
              <a:gd name="connsiteX1" fmla="*/ 1562655 w 1875194"/>
              <a:gd name="connsiteY1" fmla="*/ 0 h 1875194"/>
              <a:gd name="connsiteX2" fmla="*/ 1875194 w 1875194"/>
              <a:gd name="connsiteY2" fmla="*/ 312539 h 1875194"/>
              <a:gd name="connsiteX3" fmla="*/ 1875194 w 1875194"/>
              <a:gd name="connsiteY3" fmla="*/ 1562655 h 1875194"/>
              <a:gd name="connsiteX4" fmla="*/ 1562655 w 1875194"/>
              <a:gd name="connsiteY4" fmla="*/ 1875194 h 1875194"/>
              <a:gd name="connsiteX5" fmla="*/ 312539 w 1875194"/>
              <a:gd name="connsiteY5" fmla="*/ 1875194 h 1875194"/>
              <a:gd name="connsiteX6" fmla="*/ 0 w 1875194"/>
              <a:gd name="connsiteY6" fmla="*/ 1562655 h 1875194"/>
              <a:gd name="connsiteX7" fmla="*/ 0 w 1875194"/>
              <a:gd name="connsiteY7" fmla="*/ 312539 h 1875194"/>
              <a:gd name="connsiteX8" fmla="*/ 312539 w 1875194"/>
              <a:gd name="connsiteY8" fmla="*/ 0 h 1875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5194" h="1875194">
                <a:moveTo>
                  <a:pt x="312539" y="0"/>
                </a:moveTo>
                <a:lnTo>
                  <a:pt x="1562655" y="0"/>
                </a:lnTo>
                <a:cubicBezTo>
                  <a:pt x="1735266" y="0"/>
                  <a:pt x="1875194" y="139928"/>
                  <a:pt x="1875194" y="312539"/>
                </a:cubicBezTo>
                <a:lnTo>
                  <a:pt x="1875194" y="1562655"/>
                </a:lnTo>
                <a:cubicBezTo>
                  <a:pt x="1875194" y="1735266"/>
                  <a:pt x="1735266" y="1875194"/>
                  <a:pt x="1562655" y="1875194"/>
                </a:cubicBezTo>
                <a:lnTo>
                  <a:pt x="312539" y="1875194"/>
                </a:lnTo>
                <a:cubicBezTo>
                  <a:pt x="139928" y="1875194"/>
                  <a:pt x="0" y="1735266"/>
                  <a:pt x="0" y="1562655"/>
                </a:cubicBezTo>
                <a:lnTo>
                  <a:pt x="0" y="312539"/>
                </a:lnTo>
                <a:cubicBezTo>
                  <a:pt x="0" y="139928"/>
                  <a:pt x="139928" y="0"/>
                  <a:pt x="31253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3859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animBg="1"/>
      <p:bldP spid="16" grpId="0" animBg="1"/>
      <p:bldP spid="13" grpId="0" animBg="1"/>
    </p:bldLst>
  </p:timing>
</p:sldLayout>
</file>

<file path=ppt/slideLayouts/slideLayout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0F6728-F534-4EAE-A31F-ADFD1C60E5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7753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9C13111-A9CF-4E92-95E8-C455D11776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7753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3EB88D-A73A-44D4-AC36-3D68C3459D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0159" y="3239212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427CB01-E118-44E4-9438-A91D4F1ACF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00159" y="1526535"/>
            <a:ext cx="1047543" cy="1055600"/>
          </a:xfrm>
          <a:custGeom>
            <a:avLst/>
            <a:gdLst>
              <a:gd name="connsiteX0" fmla="*/ 698362 w 1396724"/>
              <a:gd name="connsiteY0" fmla="*/ 0 h 1407466"/>
              <a:gd name="connsiteX1" fmla="*/ 1396724 w 1396724"/>
              <a:gd name="connsiteY1" fmla="*/ 703733 h 1407466"/>
              <a:gd name="connsiteX2" fmla="*/ 698362 w 1396724"/>
              <a:gd name="connsiteY2" fmla="*/ 1407466 h 1407466"/>
              <a:gd name="connsiteX3" fmla="*/ 0 w 1396724"/>
              <a:gd name="connsiteY3" fmla="*/ 703733 h 1407466"/>
              <a:gd name="connsiteX4" fmla="*/ 698362 w 1396724"/>
              <a:gd name="connsiteY4" fmla="*/ 0 h 140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724" h="1407466">
                <a:moveTo>
                  <a:pt x="698362" y="0"/>
                </a:moveTo>
                <a:cubicBezTo>
                  <a:pt x="1084057" y="0"/>
                  <a:pt x="1396724" y="315072"/>
                  <a:pt x="1396724" y="703733"/>
                </a:cubicBezTo>
                <a:cubicBezTo>
                  <a:pt x="1396724" y="1092394"/>
                  <a:pt x="1084057" y="1407466"/>
                  <a:pt x="698362" y="1407466"/>
                </a:cubicBezTo>
                <a:cubicBezTo>
                  <a:pt x="312667" y="1407466"/>
                  <a:pt x="0" y="1092394"/>
                  <a:pt x="0" y="703733"/>
                </a:cubicBezTo>
                <a:cubicBezTo>
                  <a:pt x="0" y="315072"/>
                  <a:pt x="312667" y="0"/>
                  <a:pt x="698362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06125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4" grpId="0" animBg="1"/>
      <p:bldP spid="16" grpId="0" animBg="1"/>
      <p:bldP spid="15" grpId="0" animBg="1"/>
    </p:bldLst>
  </p:timing>
</p:sldLayout>
</file>

<file path=ppt/slideLayouts/slideLayout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D8C9BC9-13FC-4F77-A20F-A5F213D2380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920" y="1600705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E2DFA02-7EB0-404F-827C-DB9B5CB3D4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920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FA1B44-A1E9-46C8-8B64-24EEDE0C89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9525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7F50B2F-956F-4C4A-A739-0BC2F4ED1F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53299" y="3313384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9D26D4F-814F-4B2A-927C-5F4A3BE3178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88370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6DD89C-2FCD-4CA6-B3C3-60EE2088B8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3299" y="1600706"/>
            <a:ext cx="907257" cy="907257"/>
          </a:xfrm>
          <a:custGeom>
            <a:avLst/>
            <a:gdLst>
              <a:gd name="connsiteX0" fmla="*/ 604838 w 1209676"/>
              <a:gd name="connsiteY0" fmla="*/ 0 h 1209676"/>
              <a:gd name="connsiteX1" fmla="*/ 1209676 w 1209676"/>
              <a:gd name="connsiteY1" fmla="*/ 604838 h 1209676"/>
              <a:gd name="connsiteX2" fmla="*/ 604838 w 1209676"/>
              <a:gd name="connsiteY2" fmla="*/ 1209676 h 1209676"/>
              <a:gd name="connsiteX3" fmla="*/ 0 w 1209676"/>
              <a:gd name="connsiteY3" fmla="*/ 604838 h 1209676"/>
              <a:gd name="connsiteX4" fmla="*/ 604838 w 1209676"/>
              <a:gd name="connsiteY4" fmla="*/ 0 h 12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9676" h="1209676">
                <a:moveTo>
                  <a:pt x="604838" y="0"/>
                </a:moveTo>
                <a:cubicBezTo>
                  <a:pt x="938881" y="0"/>
                  <a:pt x="1209676" y="270795"/>
                  <a:pt x="1209676" y="604838"/>
                </a:cubicBezTo>
                <a:cubicBezTo>
                  <a:pt x="1209676" y="938881"/>
                  <a:pt x="938881" y="1209676"/>
                  <a:pt x="604838" y="1209676"/>
                </a:cubicBezTo>
                <a:cubicBezTo>
                  <a:pt x="270795" y="1209676"/>
                  <a:pt x="0" y="938881"/>
                  <a:pt x="0" y="604838"/>
                </a:cubicBezTo>
                <a:cubicBezTo>
                  <a:pt x="0" y="270795"/>
                  <a:pt x="270795" y="0"/>
                  <a:pt x="60483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12269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animBg="1"/>
      <p:bldP spid="20" grpId="0" animBg="1"/>
      <p:bldP spid="21" grpId="0" animBg="1"/>
      <p:bldP spid="17" grpId="0" animBg="1"/>
      <p:bldP spid="22" grpId="0" animBg="1"/>
    </p:bldLst>
  </p:timing>
</p:sldLayout>
</file>

<file path=ppt/slideLayouts/slideLayout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1965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1965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661504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D50A4-0540-40B6-A242-E6EC92308C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7700" y="591206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912055F-58B9-4171-96E0-A3CC6CE2FD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7700" y="2505075"/>
            <a:ext cx="1276350" cy="1276350"/>
          </a:xfrm>
          <a:custGeom>
            <a:avLst/>
            <a:gdLst>
              <a:gd name="connsiteX0" fmla="*/ 850900 w 1701800"/>
              <a:gd name="connsiteY0" fmla="*/ 0 h 1701800"/>
              <a:gd name="connsiteX1" fmla="*/ 1701800 w 1701800"/>
              <a:gd name="connsiteY1" fmla="*/ 850900 h 1701800"/>
              <a:gd name="connsiteX2" fmla="*/ 850900 w 1701800"/>
              <a:gd name="connsiteY2" fmla="*/ 1701800 h 1701800"/>
              <a:gd name="connsiteX3" fmla="*/ 0 w 1701800"/>
              <a:gd name="connsiteY3" fmla="*/ 850900 h 1701800"/>
              <a:gd name="connsiteX4" fmla="*/ 850900 w 1701800"/>
              <a:gd name="connsiteY4" fmla="*/ 0 h 170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1800" h="1701800">
                <a:moveTo>
                  <a:pt x="850900" y="0"/>
                </a:moveTo>
                <a:cubicBezTo>
                  <a:pt x="1320839" y="0"/>
                  <a:pt x="1701800" y="380961"/>
                  <a:pt x="1701800" y="850900"/>
                </a:cubicBezTo>
                <a:cubicBezTo>
                  <a:pt x="1701800" y="1320839"/>
                  <a:pt x="1320839" y="1701800"/>
                  <a:pt x="850900" y="1701800"/>
                </a:cubicBezTo>
                <a:cubicBezTo>
                  <a:pt x="380961" y="1701800"/>
                  <a:pt x="0" y="1320839"/>
                  <a:pt x="0" y="850900"/>
                </a:cubicBezTo>
                <a:cubicBezTo>
                  <a:pt x="0" y="380961"/>
                  <a:pt x="380961" y="0"/>
                  <a:pt x="8509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319800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DCC1E71-1311-4F7E-8D28-2E06A4ADC5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075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ABDB6D3-52D3-4707-8C9E-6FB9607479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5231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0B69558-D23D-4CB9-A49A-E1A2BC2149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231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0ED11E7-3915-45C6-BF68-30B895C97B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58911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95AA518-C44E-4FF7-8484-E346FA1DEF2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58911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10153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animBg="1"/>
      <p:bldP spid="16" grpId="0" animBg="1"/>
      <p:bldP spid="18" grpId="0" animBg="1"/>
      <p:bldP spid="15" grpId="0" animBg="1"/>
      <p:bldP spid="19" grpId="0" animBg="1"/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854044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CA38E2C-EF5F-4442-9544-519C449251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8C9CFDD-1AC3-4A9F-AC66-E874FC4FBAB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D86B79C-2459-4B8C-AD89-500205A4077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206668" y="1813165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B1EBE22-3BEF-4315-BDCA-8A872827A72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06668" y="3242589"/>
            <a:ext cx="2481511" cy="1300836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40B8E60-32F8-454D-ABF9-F0AE13F413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18518" y="1813165"/>
            <a:ext cx="2725408" cy="2725408"/>
          </a:xfrm>
          <a:custGeom>
            <a:avLst/>
            <a:gdLst>
              <a:gd name="connsiteX0" fmla="*/ 0 w 3633877"/>
              <a:gd name="connsiteY0" fmla="*/ 0 h 3633877"/>
              <a:gd name="connsiteX1" fmla="*/ 3633877 w 3633877"/>
              <a:gd name="connsiteY1" fmla="*/ 0 h 3633877"/>
              <a:gd name="connsiteX2" fmla="*/ 3633877 w 3633877"/>
              <a:gd name="connsiteY2" fmla="*/ 3633877 h 3633877"/>
              <a:gd name="connsiteX3" fmla="*/ 0 w 3633877"/>
              <a:gd name="connsiteY3" fmla="*/ 3633877 h 3633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3877" h="3633877">
                <a:moveTo>
                  <a:pt x="0" y="0"/>
                </a:moveTo>
                <a:lnTo>
                  <a:pt x="3633877" y="0"/>
                </a:lnTo>
                <a:lnTo>
                  <a:pt x="3633877" y="3633877"/>
                </a:lnTo>
                <a:lnTo>
                  <a:pt x="0" y="3633877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04237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8" grpId="0" animBg="1"/>
      <p:bldP spid="25" grpId="0" animBg="1"/>
      <p:bldP spid="29" grpId="0" animBg="1"/>
      <p:bldP spid="24" grpId="0" animBg="1"/>
    </p:bldLst>
  </p:timing>
</p:sldLayout>
</file>

<file path=ppt/slideLayouts/slideLayout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88014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84573" y="1813164"/>
            <a:ext cx="2563662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210973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618510C-26A9-4C35-9E53-AABFB9009D3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1813164"/>
            <a:ext cx="1885213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520DB3-FA6E-4674-BDA8-26E2198174C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13875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ECBF0D0-AE76-457F-A623-A97C33B2E1C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2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546C17F-2584-405A-A421-52E9F74A60A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54399" y="1813164"/>
            <a:ext cx="1889520" cy="2730260"/>
          </a:xfrm>
          <a:custGeom>
            <a:avLst/>
            <a:gdLst>
              <a:gd name="connsiteX0" fmla="*/ 0 w 3308681"/>
              <a:gd name="connsiteY0" fmla="*/ 0 h 1734448"/>
              <a:gd name="connsiteX1" fmla="*/ 3308681 w 3308681"/>
              <a:gd name="connsiteY1" fmla="*/ 0 h 1734448"/>
              <a:gd name="connsiteX2" fmla="*/ 3308681 w 3308681"/>
              <a:gd name="connsiteY2" fmla="*/ 1734448 h 1734448"/>
              <a:gd name="connsiteX3" fmla="*/ 0 w 3308681"/>
              <a:gd name="connsiteY3" fmla="*/ 1734448 h 173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681" h="1734448">
                <a:moveTo>
                  <a:pt x="0" y="0"/>
                </a:moveTo>
                <a:lnTo>
                  <a:pt x="3308681" y="0"/>
                </a:lnTo>
                <a:lnTo>
                  <a:pt x="3308681" y="1734448"/>
                </a:lnTo>
                <a:lnTo>
                  <a:pt x="0" y="173444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52381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36294" y="600075"/>
            <a:ext cx="3907631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9035" y="2700337"/>
            <a:ext cx="2244890" cy="1843088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776833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57CF97-BEFB-4058-B75F-E1636EB492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0075" y="2571750"/>
            <a:ext cx="3907631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6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A1CD65-78F1-4A9A-BB6D-D6ED288D78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99035" y="600075"/>
            <a:ext cx="2244890" cy="1843088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65E1D74-9576-4285-8661-1C64B36A9D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36293" y="2571750"/>
            <a:ext cx="3907632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5034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5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2571750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776514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50"/>
            <a:ext cx="3971923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8" y="600075"/>
            <a:ext cx="3971927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91836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8" grpId="0" animBg="1"/>
    </p:bldLst>
  </p:timing>
</p:sldLayout>
</file>

<file path=ppt/slideLayouts/slideLayout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600074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25973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58EC580-AB89-47D5-97E4-31FADFA9F5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972" y="2571749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6EB64C-7A03-4228-A3C3-09119A54AA5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2571749"/>
            <a:ext cx="2647948" cy="1971675"/>
          </a:xfrm>
          <a:custGeom>
            <a:avLst/>
            <a:gdLst>
              <a:gd name="connsiteX0" fmla="*/ 0 w 5210175"/>
              <a:gd name="connsiteY0" fmla="*/ 0 h 2628900"/>
              <a:gd name="connsiteX1" fmla="*/ 5210175 w 5210175"/>
              <a:gd name="connsiteY1" fmla="*/ 0 h 2628900"/>
              <a:gd name="connsiteX2" fmla="*/ 5210175 w 5210175"/>
              <a:gd name="connsiteY2" fmla="*/ 2628900 h 2628900"/>
              <a:gd name="connsiteX3" fmla="*/ 0 w 5210175"/>
              <a:gd name="connsiteY3" fmla="*/ 2628900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175" h="2628900">
                <a:moveTo>
                  <a:pt x="0" y="0"/>
                </a:moveTo>
                <a:lnTo>
                  <a:pt x="5210175" y="0"/>
                </a:lnTo>
                <a:lnTo>
                  <a:pt x="5210175" y="2628900"/>
                </a:lnTo>
                <a:lnTo>
                  <a:pt x="0" y="26289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89E5104-1BF0-4C7F-A566-9D4AA5607BF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48023" y="600074"/>
            <a:ext cx="2647949" cy="1971675"/>
          </a:xfrm>
          <a:custGeom>
            <a:avLst/>
            <a:gdLst>
              <a:gd name="connsiteX0" fmla="*/ 0 w 2993186"/>
              <a:gd name="connsiteY0" fmla="*/ 0 h 2457450"/>
              <a:gd name="connsiteX1" fmla="*/ 2993186 w 2993186"/>
              <a:gd name="connsiteY1" fmla="*/ 0 h 2457450"/>
              <a:gd name="connsiteX2" fmla="*/ 2993186 w 2993186"/>
              <a:gd name="connsiteY2" fmla="*/ 2457450 h 2457450"/>
              <a:gd name="connsiteX3" fmla="*/ 0 w 2993186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3186" h="2457450">
                <a:moveTo>
                  <a:pt x="0" y="0"/>
                </a:moveTo>
                <a:lnTo>
                  <a:pt x="2993186" y="0"/>
                </a:lnTo>
                <a:lnTo>
                  <a:pt x="2993186" y="2457450"/>
                </a:lnTo>
                <a:lnTo>
                  <a:pt x="0" y="245745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7672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 animBg="1"/>
      <p:bldP spid="8" grpId="0" animBg="1"/>
    </p:bldLst>
  </p:timing>
</p:sldLayout>
</file>

<file path=ppt/slideLayouts/slideLayout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0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257175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716058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946278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2" y="2571749"/>
            <a:ext cx="4572002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BEC4CC-AC8D-4F89-B1CD-C03D4836AB2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9" y="1"/>
            <a:ext cx="4572002" cy="2571749"/>
          </a:xfrm>
          <a:custGeom>
            <a:avLst/>
            <a:gdLst>
              <a:gd name="connsiteX0" fmla="*/ 0 w 6096002"/>
              <a:gd name="connsiteY0" fmla="*/ 0 h 3428999"/>
              <a:gd name="connsiteX1" fmla="*/ 6096002 w 6096002"/>
              <a:gd name="connsiteY1" fmla="*/ 0 h 3428999"/>
              <a:gd name="connsiteX2" fmla="*/ 6096002 w 6096002"/>
              <a:gd name="connsiteY2" fmla="*/ 3428999 h 3428999"/>
              <a:gd name="connsiteX3" fmla="*/ 0 w 6096002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8999">
                <a:moveTo>
                  <a:pt x="0" y="0"/>
                </a:moveTo>
                <a:lnTo>
                  <a:pt x="6096002" y="0"/>
                </a:lnTo>
                <a:lnTo>
                  <a:pt x="6096002" y="3428999"/>
                </a:lnTo>
                <a:lnTo>
                  <a:pt x="0" y="3428999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996121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088790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01E02-B7C0-4F31-A4FF-FD71C853EA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-1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71C7AA3-2A3B-405D-84A8-9E10F6916C9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048005" y="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E4F9E2-DB65-4B7B-9431-4FD7EBA59A2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96004" y="2571750"/>
            <a:ext cx="3047999" cy="2571750"/>
          </a:xfrm>
          <a:custGeom>
            <a:avLst/>
            <a:gdLst>
              <a:gd name="connsiteX0" fmla="*/ 0 w 6096002"/>
              <a:gd name="connsiteY0" fmla="*/ 0 h 3429000"/>
              <a:gd name="connsiteX1" fmla="*/ 6096002 w 6096002"/>
              <a:gd name="connsiteY1" fmla="*/ 0 h 3429000"/>
              <a:gd name="connsiteX2" fmla="*/ 6096002 w 6096002"/>
              <a:gd name="connsiteY2" fmla="*/ 3429000 h 3429000"/>
              <a:gd name="connsiteX3" fmla="*/ 0 w 609600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2" h="3429000">
                <a:moveTo>
                  <a:pt x="0" y="0"/>
                </a:moveTo>
                <a:lnTo>
                  <a:pt x="6096002" y="0"/>
                </a:lnTo>
                <a:lnTo>
                  <a:pt x="6096002" y="3429000"/>
                </a:lnTo>
                <a:lnTo>
                  <a:pt x="0" y="3429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424222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</p:bldLst>
  </p:timing>
</p:sldLayout>
</file>

<file path=ppt/slideLayouts/slideLayout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DD58F7-CA1C-4220-8C72-E80C0A966C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13648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BEC9D4-E071-4F7E-8DCE-0080964FE2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83642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EAC03306-12AB-4CEB-A89B-FA31D78CF3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36103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2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F4D0B43-A751-4DD9-A579-EFC1416F76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651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1DBDEB-6D72-4999-98C3-A44E6C587A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98645" y="1276350"/>
            <a:ext cx="1931708" cy="3288030"/>
          </a:xfrm>
          <a:custGeom>
            <a:avLst/>
            <a:gdLst>
              <a:gd name="connsiteX0" fmla="*/ 0 w 2575611"/>
              <a:gd name="connsiteY0" fmla="*/ 0 h 4384040"/>
              <a:gd name="connsiteX1" fmla="*/ 2575611 w 2575611"/>
              <a:gd name="connsiteY1" fmla="*/ 0 h 4384040"/>
              <a:gd name="connsiteX2" fmla="*/ 2575611 w 2575611"/>
              <a:gd name="connsiteY2" fmla="*/ 4384040 h 4384040"/>
              <a:gd name="connsiteX3" fmla="*/ 0 w 2575611"/>
              <a:gd name="connsiteY3" fmla="*/ 4384040 h 438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5611" h="4384040">
                <a:moveTo>
                  <a:pt x="0" y="0"/>
                </a:moveTo>
                <a:lnTo>
                  <a:pt x="2575611" y="0"/>
                </a:lnTo>
                <a:lnTo>
                  <a:pt x="2575611" y="4384040"/>
                </a:lnTo>
                <a:lnTo>
                  <a:pt x="0" y="438404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FD8CB5DC-ACD5-4349-A501-C8F48D8A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057000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" grpId="0"/>
      <p:bldP spid="6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D21411-0C5C-4F00-8733-E441FF5277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93331" y="1435894"/>
            <a:ext cx="1557338" cy="1557338"/>
          </a:xfrm>
          <a:custGeom>
            <a:avLst/>
            <a:gdLst>
              <a:gd name="connsiteX0" fmla="*/ 1038225 w 2076450"/>
              <a:gd name="connsiteY0" fmla="*/ 0 h 2076450"/>
              <a:gd name="connsiteX1" fmla="*/ 2076450 w 2076450"/>
              <a:gd name="connsiteY1" fmla="*/ 1038225 h 2076450"/>
              <a:gd name="connsiteX2" fmla="*/ 1038225 w 2076450"/>
              <a:gd name="connsiteY2" fmla="*/ 2076450 h 2076450"/>
              <a:gd name="connsiteX3" fmla="*/ 0 w 2076450"/>
              <a:gd name="connsiteY3" fmla="*/ 1038225 h 2076450"/>
              <a:gd name="connsiteX4" fmla="*/ 1038225 w 2076450"/>
              <a:gd name="connsiteY4" fmla="*/ 0 h 2076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6450" h="2076450">
                <a:moveTo>
                  <a:pt x="1038225" y="0"/>
                </a:moveTo>
                <a:cubicBezTo>
                  <a:pt x="1611621" y="0"/>
                  <a:pt x="2076450" y="464829"/>
                  <a:pt x="2076450" y="1038225"/>
                </a:cubicBezTo>
                <a:cubicBezTo>
                  <a:pt x="2076450" y="1611621"/>
                  <a:pt x="1611621" y="2076450"/>
                  <a:pt x="1038225" y="2076450"/>
                </a:cubicBezTo>
                <a:cubicBezTo>
                  <a:pt x="464829" y="2076450"/>
                  <a:pt x="0" y="1611621"/>
                  <a:pt x="0" y="1038225"/>
                </a:cubicBezTo>
                <a:cubicBezTo>
                  <a:pt x="0" y="464829"/>
                  <a:pt x="464829" y="0"/>
                  <a:pt x="1038225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95B751B0-1896-4186-B81F-07B9B442D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sz="825">
                <a:solidFill>
                  <a:schemeClr val="tx1"/>
                </a:solidFill>
                <a:latin typeface="Raleway Medium" panose="020B0203030101060003" pitchFamily="34" charset="0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9062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5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BAC-6A80-49E3-9C2D-008A1CAF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326231"/>
          </a:xfrm>
        </p:spPr>
        <p:txBody>
          <a:bodyPr>
            <a:normAutofit/>
          </a:bodyPr>
          <a:lstStyle>
            <a:lvl1pPr algn="ctr">
              <a:defRPr sz="1800">
                <a:latin typeface="Raleway SemiBold" panose="020B07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D5177A-CC64-4E50-9B36-B6148E7D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650081"/>
            <a:ext cx="7886700" cy="142875"/>
          </a:xfrm>
        </p:spPr>
        <p:txBody>
          <a:bodyPr>
            <a:noAutofit/>
          </a:bodyPr>
          <a:lstStyle>
            <a:lvl1pPr marL="0" indent="0" algn="ctr">
              <a:buNone/>
              <a:defRPr lang="id-ID" sz="825" kern="1200" dirty="0">
                <a:solidFill>
                  <a:schemeClr val="tx1"/>
                </a:solidFill>
                <a:latin typeface="Raleway Medium" panose="020B0203030101060003" pitchFamily="34" charset="0"/>
                <a:ea typeface="+mn-ea"/>
                <a:cs typeface="+mn-cs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EA3984D-B4D3-4EB5-B067-CA5F39E4C2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1352550"/>
            <a:ext cx="4572000" cy="3009900"/>
          </a:xfrm>
          <a:custGeom>
            <a:avLst/>
            <a:gdLst>
              <a:gd name="connsiteX0" fmla="*/ 0 w 6096000"/>
              <a:gd name="connsiteY0" fmla="*/ 0 h 4013200"/>
              <a:gd name="connsiteX1" fmla="*/ 6096000 w 6096000"/>
              <a:gd name="connsiteY1" fmla="*/ 0 h 4013200"/>
              <a:gd name="connsiteX2" fmla="*/ 6096000 w 6096000"/>
              <a:gd name="connsiteY2" fmla="*/ 4013200 h 4013200"/>
              <a:gd name="connsiteX3" fmla="*/ 0 w 6096000"/>
              <a:gd name="connsiteY3" fmla="*/ 4013200 h 401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013200">
                <a:moveTo>
                  <a:pt x="0" y="0"/>
                </a:moveTo>
                <a:lnTo>
                  <a:pt x="6096000" y="0"/>
                </a:lnTo>
                <a:lnTo>
                  <a:pt x="6096000" y="4013200"/>
                </a:lnTo>
                <a:lnTo>
                  <a:pt x="0" y="40132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2108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2" presetClass="entr" presetSubtype="1" decel="10000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animBg="1"/>
    </p:bldLst>
  </p:timing>
</p:sldLayout>
</file>

<file path=ppt/slideLayouts/slideLayout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513114"/>
            <a:ext cx="9144000" cy="665661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26603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0.275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ush from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57325" y="0"/>
            <a:ext cx="10601325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579001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0 L 0.15313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00399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126583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11022E-16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169200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D7D204D-2449-4798-AB49-1A1E723E8F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533650"/>
            <a:ext cx="5943600" cy="7677149"/>
          </a:xfrm>
          <a:custGeom>
            <a:avLst/>
            <a:gdLst>
              <a:gd name="connsiteX0" fmla="*/ 0 w 7924800"/>
              <a:gd name="connsiteY0" fmla="*/ 0 h 10236198"/>
              <a:gd name="connsiteX1" fmla="*/ 7924800 w 7924800"/>
              <a:gd name="connsiteY1" fmla="*/ 0 h 10236198"/>
              <a:gd name="connsiteX2" fmla="*/ 7924800 w 7924800"/>
              <a:gd name="connsiteY2" fmla="*/ 10236198 h 10236198"/>
              <a:gd name="connsiteX3" fmla="*/ 0 w 7924800"/>
              <a:gd name="connsiteY3" fmla="*/ 10236198 h 10236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4800" h="10236198">
                <a:moveTo>
                  <a:pt x="0" y="0"/>
                </a:moveTo>
                <a:lnTo>
                  <a:pt x="7924800" y="0"/>
                </a:lnTo>
                <a:lnTo>
                  <a:pt x="7924800" y="10236198"/>
                </a:lnTo>
                <a:lnTo>
                  <a:pt x="0" y="102361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19821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5.55112E-17 -3.7037E-6 L 0.00156 0.4963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75828116"/>
      </p:ext>
    </p:extLst>
  </p:cSld>
  <p:clrMapOvr>
    <a:masterClrMapping/>
  </p:clrMapOvr>
  <p:transition spd="slow">
    <p:push dir="r"/>
  </p:transition>
</p:sldLayout>
</file>

<file path=ppt/slideLayouts/slideLayout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37579631"/>
      </p:ext>
    </p:extLst>
  </p:cSld>
  <p:clrMapOvr>
    <a:masterClrMapping/>
  </p:clrMapOvr>
  <p:transition spd="slow">
    <p:push dir="r"/>
  </p:transition>
</p:sldLayout>
</file>

<file path=ppt/slideLayouts/slideLayout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7089796"/>
      </p:ext>
    </p:extLst>
  </p:cSld>
  <p:clrMapOvr>
    <a:masterClrMapping/>
  </p:clrMapOvr>
  <p:transition spd="slow">
    <p:push/>
  </p:transition>
</p:sldLayout>
</file>

<file path=ppt/slideLayouts/slideLayout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85942140"/>
      </p:ext>
    </p:extLst>
  </p:cSld>
  <p:clrMapOvr>
    <a:masterClrMapping/>
  </p:clrMapOvr>
  <p:transition spd="slow">
    <p:push/>
  </p:transition>
</p:sldLayout>
</file>

<file path=ppt/slideLayouts/slideLayout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28407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348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80710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26612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8858245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3219450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71836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28662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0883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3048000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CBC706C-C60B-4743-B989-56656E38F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6E2FD38C-5674-4EB1-9267-E5014A7C5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45976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CEAE9A71-19C1-4C2F-B611-C500B80DC5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91877" y="600075"/>
            <a:ext cx="1417313" cy="13239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52282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Layout>
</file>

<file path=ppt/slideLayouts/slideLayout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290650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911735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635866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240600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4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571750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579024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33548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7167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77369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407136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364187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6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2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626331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99330" y="600074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60110A92-31DD-4068-93EC-2597ECDC77C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99331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74CAC371-717C-4272-8636-AF81299C3C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45618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688797C4-A9D7-4587-B959-EA4475E63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13956" y="3314698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C6A54274-079F-4416-B082-F85857F73B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3956" y="1950241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DC374D4E-7C09-4CAB-9804-FDCD908B6E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313956" y="610783"/>
            <a:ext cx="1229969" cy="1228728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798368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089884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245354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70707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542173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2255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801912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0075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2636043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4039905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2636044"/>
            <a:ext cx="1921670" cy="1907381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0330" y="600075"/>
            <a:ext cx="1921670" cy="1907382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080936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Layout>
</file>

<file path=ppt/slideLayouts/slideLayout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43559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28631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928631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644421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0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08503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928631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572000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551642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849583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67666" y="1964533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1395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7664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99328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99328" y="1953815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99328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29578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956706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956706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27589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0075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63914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DF6BE21-2C73-4074-9D88-50DB9FF10A4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956706" y="1955782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F95A89DB-C14C-4624-9D18-E2C68CCB6D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0075" y="3316305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33ED50C8-0BBA-40B1-988C-6D72E1345C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0075" y="609709"/>
            <a:ext cx="2615294" cy="122712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701671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0" grpId="0" animBg="1"/>
    </p:bldLst>
  </p:timing>
</p:sldLayout>
</file>

<file path=ppt/slideLayouts/slideLayout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655497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C0BC329E-CA83-49D1-95FE-2F1784F44D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20917" y="1079938"/>
            <a:ext cx="7323083" cy="2983625"/>
          </a:xfrm>
          <a:custGeom>
            <a:avLst/>
            <a:gdLst>
              <a:gd name="connsiteX0" fmla="*/ 0 w 2305050"/>
              <a:gd name="connsiteY0" fmla="*/ 0 h 1524000"/>
              <a:gd name="connsiteX1" fmla="*/ 2305050 w 2305050"/>
              <a:gd name="connsiteY1" fmla="*/ 0 h 1524000"/>
              <a:gd name="connsiteX2" fmla="*/ 2305050 w 2305050"/>
              <a:gd name="connsiteY2" fmla="*/ 1524000 h 1524000"/>
              <a:gd name="connsiteX3" fmla="*/ 0 w 2305050"/>
              <a:gd name="connsiteY3" fmla="*/ 152400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1524000">
                <a:moveTo>
                  <a:pt x="0" y="0"/>
                </a:moveTo>
                <a:lnTo>
                  <a:pt x="2305050" y="0"/>
                </a:lnTo>
                <a:lnTo>
                  <a:pt x="2305050" y="1524000"/>
                </a:lnTo>
                <a:lnTo>
                  <a:pt x="0" y="1524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2520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442A23-AC25-4F43-B005-94CE6636FC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58710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221682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200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464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5286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7AFA4-4C8F-4C70-BEAF-C3DDCBB401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0756" y="764674"/>
            <a:ext cx="3596291" cy="4157144"/>
          </a:xfrm>
          <a:custGeom>
            <a:avLst/>
            <a:gdLst>
              <a:gd name="connsiteX0" fmla="*/ 2395866 w 4795055"/>
              <a:gd name="connsiteY0" fmla="*/ 0 h 5542858"/>
              <a:gd name="connsiteX1" fmla="*/ 4795055 w 4795055"/>
              <a:gd name="connsiteY1" fmla="*/ 1381563 h 5542858"/>
              <a:gd name="connsiteX2" fmla="*/ 4795055 w 4795055"/>
              <a:gd name="connsiteY2" fmla="*/ 4154653 h 5542858"/>
              <a:gd name="connsiteX3" fmla="*/ 2395866 w 4795055"/>
              <a:gd name="connsiteY3" fmla="*/ 5542858 h 5542858"/>
              <a:gd name="connsiteX4" fmla="*/ 0 w 4795055"/>
              <a:gd name="connsiteY4" fmla="*/ 4154653 h 5542858"/>
              <a:gd name="connsiteX5" fmla="*/ 0 w 4795055"/>
              <a:gd name="connsiteY5" fmla="*/ 1381563 h 5542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5055" h="5542858">
                <a:moveTo>
                  <a:pt x="2395866" y="0"/>
                </a:moveTo>
                <a:lnTo>
                  <a:pt x="4795055" y="1381563"/>
                </a:lnTo>
                <a:lnTo>
                  <a:pt x="4795055" y="4154653"/>
                </a:lnTo>
                <a:lnTo>
                  <a:pt x="2395866" y="5542858"/>
                </a:lnTo>
                <a:lnTo>
                  <a:pt x="0" y="4154653"/>
                </a:lnTo>
                <a:lnTo>
                  <a:pt x="0" y="1381563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6216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B6E358-DED7-40B4-AE9D-B50F6567AE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94858" y="970003"/>
            <a:ext cx="2901886" cy="3184811"/>
          </a:xfrm>
          <a:custGeom>
            <a:avLst/>
            <a:gdLst>
              <a:gd name="connsiteX0" fmla="*/ 558445 w 3869181"/>
              <a:gd name="connsiteY0" fmla="*/ 125 h 4246414"/>
              <a:gd name="connsiteX1" fmla="*/ 849180 w 3869181"/>
              <a:gd name="connsiteY1" fmla="*/ 74805 h 4246414"/>
              <a:gd name="connsiteX2" fmla="*/ 3588203 w 3869181"/>
              <a:gd name="connsiteY2" fmla="*/ 1640525 h 4246414"/>
              <a:gd name="connsiteX3" fmla="*/ 3588203 w 3869181"/>
              <a:gd name="connsiteY3" fmla="*/ 2604678 h 4246414"/>
              <a:gd name="connsiteX4" fmla="*/ 849180 w 3869181"/>
              <a:gd name="connsiteY4" fmla="*/ 4170397 h 4246414"/>
              <a:gd name="connsiteX5" fmla="*/ 0 w 3869181"/>
              <a:gd name="connsiteY5" fmla="*/ 3692440 h 4246414"/>
              <a:gd name="connsiteX6" fmla="*/ 0 w 3869181"/>
              <a:gd name="connsiteY6" fmla="*/ 561002 h 4246414"/>
              <a:gd name="connsiteX7" fmla="*/ 558445 w 3869181"/>
              <a:gd name="connsiteY7" fmla="*/ 125 h 42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46414">
                <a:moveTo>
                  <a:pt x="558445" y="125"/>
                </a:moveTo>
                <a:cubicBezTo>
                  <a:pt x="655617" y="-1936"/>
                  <a:pt x="755521" y="21241"/>
                  <a:pt x="849180" y="74805"/>
                </a:cubicBezTo>
                <a:cubicBezTo>
                  <a:pt x="849180" y="74805"/>
                  <a:pt x="849180" y="74805"/>
                  <a:pt x="3588203" y="1640525"/>
                </a:cubicBezTo>
                <a:cubicBezTo>
                  <a:pt x="3962841" y="1854781"/>
                  <a:pt x="3962841" y="2390421"/>
                  <a:pt x="3588203" y="2604678"/>
                </a:cubicBezTo>
                <a:cubicBezTo>
                  <a:pt x="3588203" y="2604678"/>
                  <a:pt x="3588203" y="2604678"/>
                  <a:pt x="849180" y="4170397"/>
                </a:cubicBezTo>
                <a:cubicBezTo>
                  <a:pt x="474542" y="4384653"/>
                  <a:pt x="0" y="4120953"/>
                  <a:pt x="0" y="3692440"/>
                </a:cubicBezTo>
                <a:cubicBezTo>
                  <a:pt x="0" y="3692440"/>
                  <a:pt x="0" y="3692440"/>
                  <a:pt x="0" y="561002"/>
                </a:cubicBezTo>
                <a:cubicBezTo>
                  <a:pt x="0" y="239618"/>
                  <a:pt x="266930" y="6305"/>
                  <a:pt x="558445" y="125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7470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0075" y="5929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1" y="610783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314701" y="1968098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14701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946363" y="3314698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6" y="330170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16955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45E79F-B3CF-4E0C-8BE8-4B63B59870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196" y="979955"/>
            <a:ext cx="2900325" cy="3217497"/>
          </a:xfrm>
          <a:custGeom>
            <a:avLst/>
            <a:gdLst>
              <a:gd name="connsiteX0" fmla="*/ 3315679 w 3867100"/>
              <a:gd name="connsiteY0" fmla="*/ 127 h 4289996"/>
              <a:gd name="connsiteX1" fmla="*/ 3867100 w 3867100"/>
              <a:gd name="connsiteY1" fmla="*/ 566761 h 4289996"/>
              <a:gd name="connsiteX2" fmla="*/ 3867100 w 3867100"/>
              <a:gd name="connsiteY2" fmla="*/ 3730336 h 4289996"/>
              <a:gd name="connsiteX3" fmla="*/ 3026245 w 3867100"/>
              <a:gd name="connsiteY3" fmla="*/ 4213198 h 4289996"/>
              <a:gd name="connsiteX4" fmla="*/ 287223 w 3867100"/>
              <a:gd name="connsiteY4" fmla="*/ 2631410 h 4289996"/>
              <a:gd name="connsiteX5" fmla="*/ 287223 w 3867100"/>
              <a:gd name="connsiteY5" fmla="*/ 1657362 h 4289996"/>
              <a:gd name="connsiteX6" fmla="*/ 3026245 w 3867100"/>
              <a:gd name="connsiteY6" fmla="*/ 75574 h 4289996"/>
              <a:gd name="connsiteX7" fmla="*/ 3315679 w 3867100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7100" h="4289996">
                <a:moveTo>
                  <a:pt x="3315679" y="127"/>
                </a:moveTo>
                <a:cubicBezTo>
                  <a:pt x="3604853" y="6371"/>
                  <a:pt x="3867100" y="242078"/>
                  <a:pt x="3867100" y="566761"/>
                </a:cubicBezTo>
                <a:cubicBezTo>
                  <a:pt x="3867100" y="3730336"/>
                  <a:pt x="3867100" y="3730336"/>
                  <a:pt x="3867100" y="3730336"/>
                </a:cubicBezTo>
                <a:cubicBezTo>
                  <a:pt x="3867100" y="4163247"/>
                  <a:pt x="3400884" y="4429653"/>
                  <a:pt x="3026245" y="4213198"/>
                </a:cubicBezTo>
                <a:cubicBezTo>
                  <a:pt x="287223" y="2631410"/>
                  <a:pt x="287223" y="2631410"/>
                  <a:pt x="287223" y="2631410"/>
                </a:cubicBezTo>
                <a:cubicBezTo>
                  <a:pt x="-95741" y="2414955"/>
                  <a:pt x="-95741" y="1873817"/>
                  <a:pt x="287223" y="1657362"/>
                </a:cubicBezTo>
                <a:cubicBezTo>
                  <a:pt x="3026245" y="75574"/>
                  <a:pt x="3026245" y="75574"/>
                  <a:pt x="3026245" y="75574"/>
                </a:cubicBezTo>
                <a:cubicBezTo>
                  <a:pt x="3119905" y="21460"/>
                  <a:pt x="3219288" y="-1954"/>
                  <a:pt x="3315679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0657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9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611FCE-EF7A-47D2-BFD3-3CF7E351D8B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7182" y="979330"/>
            <a:ext cx="2898665" cy="3215435"/>
          </a:xfrm>
          <a:custGeom>
            <a:avLst/>
            <a:gdLst>
              <a:gd name="connsiteX0" fmla="*/ 3307061 w 3864886"/>
              <a:gd name="connsiteY0" fmla="*/ 127 h 4287246"/>
              <a:gd name="connsiteX1" fmla="*/ 3864886 w 3864886"/>
              <a:gd name="connsiteY1" fmla="*/ 566397 h 4287246"/>
              <a:gd name="connsiteX2" fmla="*/ 3864886 w 3864886"/>
              <a:gd name="connsiteY2" fmla="*/ 3727946 h 4287246"/>
              <a:gd name="connsiteX3" fmla="*/ 3016649 w 3864886"/>
              <a:gd name="connsiteY3" fmla="*/ 4210498 h 4287246"/>
              <a:gd name="connsiteX4" fmla="*/ 280666 w 3864886"/>
              <a:gd name="connsiteY4" fmla="*/ 2629724 h 4287246"/>
              <a:gd name="connsiteX5" fmla="*/ 280666 w 3864886"/>
              <a:gd name="connsiteY5" fmla="*/ 1656300 h 4287246"/>
              <a:gd name="connsiteX6" fmla="*/ 3016649 w 3864886"/>
              <a:gd name="connsiteY6" fmla="*/ 75526 h 4287246"/>
              <a:gd name="connsiteX7" fmla="*/ 3307061 w 3864886"/>
              <a:gd name="connsiteY7" fmla="*/ 127 h 4287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4886" h="4287246">
                <a:moveTo>
                  <a:pt x="3307061" y="127"/>
                </a:moveTo>
                <a:cubicBezTo>
                  <a:pt x="3598253" y="6367"/>
                  <a:pt x="3864886" y="241923"/>
                  <a:pt x="3864886" y="566397"/>
                </a:cubicBezTo>
                <a:cubicBezTo>
                  <a:pt x="3864886" y="3727946"/>
                  <a:pt x="3864886" y="3727946"/>
                  <a:pt x="3864886" y="3727946"/>
                </a:cubicBezTo>
                <a:cubicBezTo>
                  <a:pt x="3864886" y="4160579"/>
                  <a:pt x="3390871" y="4426814"/>
                  <a:pt x="3016649" y="4210498"/>
                </a:cubicBezTo>
                <a:cubicBezTo>
                  <a:pt x="280666" y="2629724"/>
                  <a:pt x="280666" y="2629724"/>
                  <a:pt x="280666" y="2629724"/>
                </a:cubicBezTo>
                <a:cubicBezTo>
                  <a:pt x="-93556" y="2413407"/>
                  <a:pt x="-93556" y="1872616"/>
                  <a:pt x="280666" y="1656300"/>
                </a:cubicBezTo>
                <a:cubicBezTo>
                  <a:pt x="3016649" y="75526"/>
                  <a:pt x="3016649" y="75526"/>
                  <a:pt x="3016649" y="75526"/>
                </a:cubicBezTo>
                <a:cubicBezTo>
                  <a:pt x="3110204" y="21446"/>
                  <a:pt x="3209997" y="-1953"/>
                  <a:pt x="3307061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337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9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a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BF3A84-60E0-4C31-91C4-17BBFC6AFA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91480" y="979955"/>
            <a:ext cx="2901886" cy="3217497"/>
          </a:xfrm>
          <a:custGeom>
            <a:avLst/>
            <a:gdLst>
              <a:gd name="connsiteX0" fmla="*/ 558445 w 3869181"/>
              <a:gd name="connsiteY0" fmla="*/ 127 h 4289996"/>
              <a:gd name="connsiteX1" fmla="*/ 849180 w 3869181"/>
              <a:gd name="connsiteY1" fmla="*/ 75574 h 4289996"/>
              <a:gd name="connsiteX2" fmla="*/ 3588203 w 3869181"/>
              <a:gd name="connsiteY2" fmla="*/ 1657362 h 4289996"/>
              <a:gd name="connsiteX3" fmla="*/ 3588203 w 3869181"/>
              <a:gd name="connsiteY3" fmla="*/ 2631410 h 4289996"/>
              <a:gd name="connsiteX4" fmla="*/ 849180 w 3869181"/>
              <a:gd name="connsiteY4" fmla="*/ 4213198 h 4289996"/>
              <a:gd name="connsiteX5" fmla="*/ 0 w 3869181"/>
              <a:gd name="connsiteY5" fmla="*/ 3730336 h 4289996"/>
              <a:gd name="connsiteX6" fmla="*/ 0 w 3869181"/>
              <a:gd name="connsiteY6" fmla="*/ 566761 h 4289996"/>
              <a:gd name="connsiteX7" fmla="*/ 558445 w 3869181"/>
              <a:gd name="connsiteY7" fmla="*/ 127 h 428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69181" h="4289996">
                <a:moveTo>
                  <a:pt x="558445" y="127"/>
                </a:moveTo>
                <a:cubicBezTo>
                  <a:pt x="655617" y="-1954"/>
                  <a:pt x="755521" y="21460"/>
                  <a:pt x="849180" y="75574"/>
                </a:cubicBezTo>
                <a:cubicBezTo>
                  <a:pt x="849180" y="75574"/>
                  <a:pt x="849180" y="75574"/>
                  <a:pt x="3588203" y="1657362"/>
                </a:cubicBezTo>
                <a:cubicBezTo>
                  <a:pt x="3962841" y="1873817"/>
                  <a:pt x="3962841" y="2414955"/>
                  <a:pt x="3588203" y="2631410"/>
                </a:cubicBezTo>
                <a:cubicBezTo>
                  <a:pt x="3588203" y="2631410"/>
                  <a:pt x="3588203" y="2631410"/>
                  <a:pt x="849180" y="4213198"/>
                </a:cubicBezTo>
                <a:cubicBezTo>
                  <a:pt x="474542" y="4429653"/>
                  <a:pt x="0" y="4163247"/>
                  <a:pt x="0" y="3730336"/>
                </a:cubicBezTo>
                <a:cubicBezTo>
                  <a:pt x="0" y="3730336"/>
                  <a:pt x="0" y="3730336"/>
                  <a:pt x="0" y="566761"/>
                </a:cubicBezTo>
                <a:cubicBezTo>
                  <a:pt x="0" y="242078"/>
                  <a:pt x="266930" y="6371"/>
                  <a:pt x="558445" y="127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908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815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224563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DF9B20-0A9B-406E-836A-90046B9FDF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32984" y="971550"/>
            <a:ext cx="1600200" cy="1600200"/>
          </a:xfrm>
          <a:custGeom>
            <a:avLst/>
            <a:gdLst>
              <a:gd name="connsiteX0" fmla="*/ 1066800 w 2133600"/>
              <a:gd name="connsiteY0" fmla="*/ 0 h 2133600"/>
              <a:gd name="connsiteX1" fmla="*/ 2133600 w 2133600"/>
              <a:gd name="connsiteY1" fmla="*/ 1066800 h 2133600"/>
              <a:gd name="connsiteX2" fmla="*/ 1066800 w 2133600"/>
              <a:gd name="connsiteY2" fmla="*/ 2133600 h 2133600"/>
              <a:gd name="connsiteX3" fmla="*/ 0 w 2133600"/>
              <a:gd name="connsiteY3" fmla="*/ 1066800 h 2133600"/>
              <a:gd name="connsiteX4" fmla="*/ 1066800 w 2133600"/>
              <a:gd name="connsiteY4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3600" h="2133600">
                <a:moveTo>
                  <a:pt x="1066800" y="0"/>
                </a:moveTo>
                <a:cubicBezTo>
                  <a:pt x="1655977" y="0"/>
                  <a:pt x="2133600" y="477623"/>
                  <a:pt x="2133600" y="1066800"/>
                </a:cubicBezTo>
                <a:cubicBezTo>
                  <a:pt x="2133600" y="1655977"/>
                  <a:pt x="1655977" y="2133600"/>
                  <a:pt x="1066800" y="2133600"/>
                </a:cubicBezTo>
                <a:cubicBezTo>
                  <a:pt x="477623" y="2133600"/>
                  <a:pt x="0" y="1655977"/>
                  <a:pt x="0" y="1066800"/>
                </a:cubicBezTo>
                <a:cubicBezTo>
                  <a:pt x="0" y="477623"/>
                  <a:pt x="477623" y="0"/>
                  <a:pt x="106680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90965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60952057"/>
      </p:ext>
    </p:extLst>
  </p:cSld>
  <p:clrMapOvr>
    <a:masterClrMapping/>
  </p:clrMapOvr>
  <p:transition spd="slow">
    <p:push dir="u"/>
  </p:transition>
</p:sldLayout>
</file>

<file path=ppt/slideLayouts/slideLayout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C4F165-6BFC-4575-B26F-10E2E1C94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61883" y="0"/>
            <a:ext cx="3882118" cy="514350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03832058"/>
      </p:ext>
    </p:extLst>
  </p:cSld>
  <p:clrMapOvr>
    <a:masterClrMapping/>
  </p:clrMapOvr>
  <p:transition spd="slow">
    <p:push dir="u"/>
  </p:transition>
</p:sldLayout>
</file>

<file path=ppt/slideLayouts/slideLayout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9BA7E1B-9108-4AE4-8061-8BB76678AE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4566562" cy="5143502"/>
          </a:xfrm>
          <a:custGeom>
            <a:avLst/>
            <a:gdLst>
              <a:gd name="connsiteX0" fmla="*/ 0 w 6088749"/>
              <a:gd name="connsiteY0" fmla="*/ 0 h 6858002"/>
              <a:gd name="connsiteX1" fmla="*/ 6088749 w 6088749"/>
              <a:gd name="connsiteY1" fmla="*/ 0 h 6858002"/>
              <a:gd name="connsiteX2" fmla="*/ 0 w 6088749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8002">
                <a:moveTo>
                  <a:pt x="0" y="0"/>
                </a:moveTo>
                <a:lnTo>
                  <a:pt x="6088749" y="0"/>
                </a:lnTo>
                <a:lnTo>
                  <a:pt x="0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C818DA0-1B16-47CA-B5F7-8962D1F40F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9"/>
            <a:ext cx="2073419" cy="2074902"/>
          </a:xfrm>
          <a:custGeom>
            <a:avLst/>
            <a:gdLst>
              <a:gd name="connsiteX0" fmla="*/ 1382279 w 2764558"/>
              <a:gd name="connsiteY0" fmla="*/ 0 h 2766536"/>
              <a:gd name="connsiteX1" fmla="*/ 2764558 w 2764558"/>
              <a:gd name="connsiteY1" fmla="*/ 1383268 h 2766536"/>
              <a:gd name="connsiteX2" fmla="*/ 1382279 w 2764558"/>
              <a:gd name="connsiteY2" fmla="*/ 2766536 h 2766536"/>
              <a:gd name="connsiteX3" fmla="*/ 0 w 2764558"/>
              <a:gd name="connsiteY3" fmla="*/ 1383268 h 2766536"/>
              <a:gd name="connsiteX4" fmla="*/ 1382279 w 2764558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6">
                <a:moveTo>
                  <a:pt x="1382279" y="0"/>
                </a:moveTo>
                <a:cubicBezTo>
                  <a:pt x="2145691" y="0"/>
                  <a:pt x="2764558" y="619310"/>
                  <a:pt x="2764558" y="1383268"/>
                </a:cubicBezTo>
                <a:cubicBezTo>
                  <a:pt x="2764558" y="2147226"/>
                  <a:pt x="2145691" y="2766536"/>
                  <a:pt x="1382279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580845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</p:bldLst>
  </p:timing>
</p:sldLayout>
</file>

<file path=ppt/slideLayouts/slideLayout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50599C2-293D-4CAC-9865-E15879EB7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4566562" cy="5143499"/>
          </a:xfrm>
          <a:custGeom>
            <a:avLst/>
            <a:gdLst>
              <a:gd name="connsiteX0" fmla="*/ 0 w 6088749"/>
              <a:gd name="connsiteY0" fmla="*/ 0 h 6857998"/>
              <a:gd name="connsiteX1" fmla="*/ 6088749 w 6088749"/>
              <a:gd name="connsiteY1" fmla="*/ 6857998 h 6857998"/>
              <a:gd name="connsiteX2" fmla="*/ 0 w 6088749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9" h="6857998">
                <a:moveTo>
                  <a:pt x="0" y="0"/>
                </a:moveTo>
                <a:lnTo>
                  <a:pt x="6088749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5F0099-3547-4566-99C3-40CD20BD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3735" y="1524658"/>
            <a:ext cx="2073419" cy="2074901"/>
          </a:xfrm>
          <a:custGeom>
            <a:avLst/>
            <a:gdLst>
              <a:gd name="connsiteX0" fmla="*/ 1382279 w 2764558"/>
              <a:gd name="connsiteY0" fmla="*/ 0 h 2766534"/>
              <a:gd name="connsiteX1" fmla="*/ 2764558 w 2764558"/>
              <a:gd name="connsiteY1" fmla="*/ 1383267 h 2766534"/>
              <a:gd name="connsiteX2" fmla="*/ 1382279 w 2764558"/>
              <a:gd name="connsiteY2" fmla="*/ 2766534 h 2766534"/>
              <a:gd name="connsiteX3" fmla="*/ 0 w 2764558"/>
              <a:gd name="connsiteY3" fmla="*/ 1383267 h 2766534"/>
              <a:gd name="connsiteX4" fmla="*/ 1382279 w 2764558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8" h="2766534">
                <a:moveTo>
                  <a:pt x="1382279" y="0"/>
                </a:moveTo>
                <a:cubicBezTo>
                  <a:pt x="2145691" y="0"/>
                  <a:pt x="2764558" y="619310"/>
                  <a:pt x="2764558" y="1383267"/>
                </a:cubicBezTo>
                <a:cubicBezTo>
                  <a:pt x="2764558" y="2147224"/>
                  <a:pt x="2145691" y="2766534"/>
                  <a:pt x="1382279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9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756338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</p:bldLst>
  </p:timing>
</p:sldLayout>
</file>

<file path=ppt/slideLayouts/slideLayout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B69B74E-7980-44C3-B446-CDB7E6B19C6A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4577440" y="0"/>
            <a:ext cx="4566560" cy="5143502"/>
          </a:xfrm>
          <a:custGeom>
            <a:avLst/>
            <a:gdLst>
              <a:gd name="connsiteX0" fmla="*/ 0 w 6088747"/>
              <a:gd name="connsiteY0" fmla="*/ 0 h 6858002"/>
              <a:gd name="connsiteX1" fmla="*/ 6088747 w 6088747"/>
              <a:gd name="connsiteY1" fmla="*/ 0 h 6858002"/>
              <a:gd name="connsiteX2" fmla="*/ 6088747 w 6088747"/>
              <a:gd name="connsiteY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8002">
                <a:moveTo>
                  <a:pt x="0" y="0"/>
                </a:moveTo>
                <a:lnTo>
                  <a:pt x="6088747" y="0"/>
                </a:lnTo>
                <a:lnTo>
                  <a:pt x="6088747" y="6858002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E07381-BCD5-4095-ACB5-F8CFA861AF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848" y="1524659"/>
            <a:ext cx="2073417" cy="2074902"/>
          </a:xfrm>
          <a:custGeom>
            <a:avLst/>
            <a:gdLst>
              <a:gd name="connsiteX0" fmla="*/ 1382278 w 2764556"/>
              <a:gd name="connsiteY0" fmla="*/ 0 h 2766536"/>
              <a:gd name="connsiteX1" fmla="*/ 2764556 w 2764556"/>
              <a:gd name="connsiteY1" fmla="*/ 1383268 h 2766536"/>
              <a:gd name="connsiteX2" fmla="*/ 1382278 w 2764556"/>
              <a:gd name="connsiteY2" fmla="*/ 2766536 h 2766536"/>
              <a:gd name="connsiteX3" fmla="*/ 0 w 2764556"/>
              <a:gd name="connsiteY3" fmla="*/ 1383268 h 2766536"/>
              <a:gd name="connsiteX4" fmla="*/ 1382278 w 2764556"/>
              <a:gd name="connsiteY4" fmla="*/ 0 h 276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6">
                <a:moveTo>
                  <a:pt x="1382278" y="0"/>
                </a:moveTo>
                <a:cubicBezTo>
                  <a:pt x="2145689" y="0"/>
                  <a:pt x="2764556" y="619310"/>
                  <a:pt x="2764556" y="1383268"/>
                </a:cubicBezTo>
                <a:cubicBezTo>
                  <a:pt x="2764556" y="2147226"/>
                  <a:pt x="2145689" y="2766536"/>
                  <a:pt x="1382278" y="2766536"/>
                </a:cubicBezTo>
                <a:cubicBezTo>
                  <a:pt x="618867" y="2766536"/>
                  <a:pt x="0" y="2147226"/>
                  <a:pt x="0" y="1383268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337431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</p:bld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EA421E6-4230-436E-8D23-C39D5E9F1A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68415" y="1951532"/>
            <a:ext cx="2576257" cy="2586035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F957408E-4084-41CD-AA58-2D4C351B34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4703" y="604932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2085839-0AE0-4CAD-9501-D10AA564F0D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8413" y="617431"/>
            <a:ext cx="1229969" cy="1210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8E203992-2E35-4593-BFF0-17749564B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0075" y="598784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35CF387A-6146-4F4B-A6B3-9A112ED4E0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0075" y="1962247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28603140-D0F5-481E-80CE-ED6F0509B6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00075" y="3308846"/>
            <a:ext cx="1229969" cy="1235870"/>
          </a:xfrm>
          <a:custGeom>
            <a:avLst/>
            <a:gdLst>
              <a:gd name="connsiteX0" fmla="*/ 0 w 5176157"/>
              <a:gd name="connsiteY0" fmla="*/ 0 h 6858000"/>
              <a:gd name="connsiteX1" fmla="*/ 5176157 w 5176157"/>
              <a:gd name="connsiteY1" fmla="*/ 0 h 6858000"/>
              <a:gd name="connsiteX2" fmla="*/ 5176157 w 5176157"/>
              <a:gd name="connsiteY2" fmla="*/ 6858000 h 6858000"/>
              <a:gd name="connsiteX3" fmla="*/ 0 w 517615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6157" h="6858000">
                <a:moveTo>
                  <a:pt x="0" y="0"/>
                </a:moveTo>
                <a:lnTo>
                  <a:pt x="5176157" y="0"/>
                </a:lnTo>
                <a:lnTo>
                  <a:pt x="517615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51129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21" grpId="0" animBg="1"/>
      <p:bldP spid="22" grpId="0" animBg="1"/>
      <p:bldP spid="23" grpId="0" animBg="1"/>
      <p:bldP spid="24" grpId="0" animBg="1"/>
    </p:bldLst>
  </p:timing>
</p:sldLayout>
</file>

<file path=ppt/slideLayouts/slideLayout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41F79E-4ECA-445F-8897-89DCFC9DEB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7440" y="1"/>
            <a:ext cx="4566560" cy="5143499"/>
          </a:xfrm>
          <a:custGeom>
            <a:avLst/>
            <a:gdLst>
              <a:gd name="connsiteX0" fmla="*/ 6088747 w 6088747"/>
              <a:gd name="connsiteY0" fmla="*/ 0 h 6857998"/>
              <a:gd name="connsiteX1" fmla="*/ 6088747 w 6088747"/>
              <a:gd name="connsiteY1" fmla="*/ 6857998 h 6857998"/>
              <a:gd name="connsiteX2" fmla="*/ 0 w 6088747"/>
              <a:gd name="connsiteY2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88747" h="6857998">
                <a:moveTo>
                  <a:pt x="6088747" y="0"/>
                </a:moveTo>
                <a:lnTo>
                  <a:pt x="6088747" y="6857998"/>
                </a:lnTo>
                <a:lnTo>
                  <a:pt x="0" y="6857998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9BB5957-3B3B-4DBF-97A6-D533F18067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76848" y="1543941"/>
            <a:ext cx="2073417" cy="2074901"/>
          </a:xfrm>
          <a:custGeom>
            <a:avLst/>
            <a:gdLst>
              <a:gd name="connsiteX0" fmla="*/ 1382278 w 2764556"/>
              <a:gd name="connsiteY0" fmla="*/ 0 h 2766534"/>
              <a:gd name="connsiteX1" fmla="*/ 2764556 w 2764556"/>
              <a:gd name="connsiteY1" fmla="*/ 1383267 h 2766534"/>
              <a:gd name="connsiteX2" fmla="*/ 1382278 w 2764556"/>
              <a:gd name="connsiteY2" fmla="*/ 2766534 h 2766534"/>
              <a:gd name="connsiteX3" fmla="*/ 0 w 2764556"/>
              <a:gd name="connsiteY3" fmla="*/ 1383267 h 2766534"/>
              <a:gd name="connsiteX4" fmla="*/ 1382278 w 2764556"/>
              <a:gd name="connsiteY4" fmla="*/ 0 h 276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4556" h="2766534">
                <a:moveTo>
                  <a:pt x="1382278" y="0"/>
                </a:moveTo>
                <a:cubicBezTo>
                  <a:pt x="2145689" y="0"/>
                  <a:pt x="2764556" y="619310"/>
                  <a:pt x="2764556" y="1383267"/>
                </a:cubicBezTo>
                <a:cubicBezTo>
                  <a:pt x="2764556" y="2147224"/>
                  <a:pt x="2145689" y="2766534"/>
                  <a:pt x="1382278" y="2766534"/>
                </a:cubicBezTo>
                <a:cubicBezTo>
                  <a:pt x="618867" y="2766534"/>
                  <a:pt x="0" y="2147224"/>
                  <a:pt x="0" y="1383267"/>
                </a:cubicBezTo>
                <a:cubicBezTo>
                  <a:pt x="0" y="619310"/>
                  <a:pt x="618867" y="0"/>
                  <a:pt x="1382278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962277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Layout>
</file>

<file path=ppt/slideLayouts/slideLayout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267611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7970615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359722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16042 -0.000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2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8C244F0-9364-438B-A752-A8B56DD45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436915" y="-1"/>
            <a:ext cx="10580915" cy="51435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575434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15795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ush from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7CE5CE-6513-41BE-BA52-9356CDE749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17281" cy="4917281"/>
          </a:xfrm>
          <a:custGeom>
            <a:avLst/>
            <a:gdLst>
              <a:gd name="connsiteX0" fmla="*/ 0 w 6556375"/>
              <a:gd name="connsiteY0" fmla="*/ 0 h 6556375"/>
              <a:gd name="connsiteX1" fmla="*/ 6556375 w 6556375"/>
              <a:gd name="connsiteY1" fmla="*/ 0 h 6556375"/>
              <a:gd name="connsiteX2" fmla="*/ 6554570 w 6556375"/>
              <a:gd name="connsiteY2" fmla="*/ 180567 h 6556375"/>
              <a:gd name="connsiteX3" fmla="*/ 0 w 6556375"/>
              <a:gd name="connsiteY3" fmla="*/ 6556375 h 6556375"/>
              <a:gd name="connsiteX4" fmla="*/ 0 w 6556375"/>
              <a:gd name="connsiteY4" fmla="*/ 0 h 655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375" h="6556375">
                <a:moveTo>
                  <a:pt x="0" y="0"/>
                </a:moveTo>
                <a:lnTo>
                  <a:pt x="6556375" y="0"/>
                </a:lnTo>
                <a:cubicBezTo>
                  <a:pt x="6556375" y="61393"/>
                  <a:pt x="6556375" y="120980"/>
                  <a:pt x="6554570" y="180567"/>
                </a:cubicBezTo>
                <a:cubicBezTo>
                  <a:pt x="6458869" y="3717867"/>
                  <a:pt x="3560774" y="6556375"/>
                  <a:pt x="0" y="6556375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88376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43A511-0699-45BC-995F-A20A1E52B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"/>
            <a:ext cx="5307125" cy="5143500"/>
          </a:xfrm>
          <a:custGeom>
            <a:avLst/>
            <a:gdLst>
              <a:gd name="connsiteX0" fmla="*/ 3260454 w 7076167"/>
              <a:gd name="connsiteY0" fmla="*/ 0 h 6858000"/>
              <a:gd name="connsiteX1" fmla="*/ 7076167 w 7076167"/>
              <a:gd name="connsiteY1" fmla="*/ 0 h 6858000"/>
              <a:gd name="connsiteX2" fmla="*/ 3812327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0454" y="0"/>
                </a:moveTo>
                <a:lnTo>
                  <a:pt x="7076167" y="0"/>
                </a:lnTo>
                <a:lnTo>
                  <a:pt x="3812327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99227962"/>
      </p:ext>
    </p:extLst>
  </p:cSld>
  <p:clrMapOvr>
    <a:masterClrMapping/>
  </p:clrMapOvr>
  <p:transition spd="slow">
    <p:push dir="r"/>
  </p:transition>
</p:sldLayout>
</file>

<file path=ppt/slideLayouts/slideLayout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2C03739-F3C1-4B90-85AB-BC92636C8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4" y="0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5713 w 7076167"/>
              <a:gd name="connsiteY1" fmla="*/ 0 h 6858000"/>
              <a:gd name="connsiteX2" fmla="*/ 7076167 w 7076167"/>
              <a:gd name="connsiteY2" fmla="*/ 6858000 h 6858000"/>
              <a:gd name="connsiteX3" fmla="*/ 326384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5713" y="0"/>
                </a:lnTo>
                <a:lnTo>
                  <a:pt x="7076167" y="6858000"/>
                </a:lnTo>
                <a:lnTo>
                  <a:pt x="326384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8261388"/>
      </p:ext>
    </p:extLst>
  </p:cSld>
  <p:clrMapOvr>
    <a:masterClrMapping/>
  </p:clrMapOvr>
  <p:transition spd="slow">
    <p:push/>
  </p:transition>
</p:sldLayout>
</file>

<file path=ppt/slideLayouts/slideLayout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ush fro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20A04E-6DBF-47FF-8915-60314F9E2B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5307125" cy="5143500"/>
          </a:xfrm>
          <a:custGeom>
            <a:avLst/>
            <a:gdLst>
              <a:gd name="connsiteX0" fmla="*/ 0 w 7076167"/>
              <a:gd name="connsiteY0" fmla="*/ 0 h 6858000"/>
              <a:gd name="connsiteX1" fmla="*/ 3812327 w 7076167"/>
              <a:gd name="connsiteY1" fmla="*/ 0 h 6858000"/>
              <a:gd name="connsiteX2" fmla="*/ 7076167 w 7076167"/>
              <a:gd name="connsiteY2" fmla="*/ 6858000 h 6858000"/>
              <a:gd name="connsiteX3" fmla="*/ 3260454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0" y="0"/>
                </a:moveTo>
                <a:lnTo>
                  <a:pt x="3812327" y="0"/>
                </a:lnTo>
                <a:lnTo>
                  <a:pt x="7076167" y="6858000"/>
                </a:lnTo>
                <a:lnTo>
                  <a:pt x="3260454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5221143"/>
      </p:ext>
    </p:extLst>
  </p:cSld>
  <p:clrMapOvr>
    <a:masterClrMapping/>
  </p:clrMapOvr>
  <p:transition spd="slow">
    <p:push dir="r"/>
  </p:transition>
</p:sldLayout>
</file>

<file path=ppt/slideLayouts/slideLayout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ush fr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AD01ED2-2904-496F-96E5-2262F3D68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36875" y="0"/>
            <a:ext cx="5307125" cy="5143500"/>
          </a:xfrm>
          <a:custGeom>
            <a:avLst/>
            <a:gdLst>
              <a:gd name="connsiteX0" fmla="*/ 3263840 w 7076167"/>
              <a:gd name="connsiteY0" fmla="*/ 0 h 6858000"/>
              <a:gd name="connsiteX1" fmla="*/ 7076167 w 7076167"/>
              <a:gd name="connsiteY1" fmla="*/ 0 h 6858000"/>
              <a:gd name="connsiteX2" fmla="*/ 3815713 w 7076167"/>
              <a:gd name="connsiteY2" fmla="*/ 6858000 h 6858000"/>
              <a:gd name="connsiteX3" fmla="*/ 0 w 70761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6167" h="6858000">
                <a:moveTo>
                  <a:pt x="3263840" y="0"/>
                </a:moveTo>
                <a:lnTo>
                  <a:pt x="7076167" y="0"/>
                </a:lnTo>
                <a:lnTo>
                  <a:pt x="3815713" y="6858000"/>
                </a:lnTo>
                <a:lnTo>
                  <a:pt x="0" y="6858000"/>
                </a:lnTo>
                <a:close/>
              </a:path>
            </a:pathLst>
          </a:custGeom>
          <a:pattFill prst="pct2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Raleway" panose="020B0503030101060003" pitchFamily="34" charset="0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5752667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59" Type="http://schemas.openxmlformats.org/officeDocument/2006/relationships/slideLayout" Target="../slideLayouts/slideLayout159.xml"/><Relationship Id="rId170" Type="http://schemas.openxmlformats.org/officeDocument/2006/relationships/theme" Target="../theme/theme1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53" Type="http://schemas.openxmlformats.org/officeDocument/2006/relationships/slideLayout" Target="../slideLayouts/slideLayout53.xml"/><Relationship Id="rId74" Type="http://schemas.openxmlformats.org/officeDocument/2006/relationships/slideLayout" Target="../slideLayouts/slideLayout74.xml"/><Relationship Id="rId128" Type="http://schemas.openxmlformats.org/officeDocument/2006/relationships/slideLayout" Target="../slideLayouts/slideLayout128.xml"/><Relationship Id="rId149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5.xml"/><Relationship Id="rId95" Type="http://schemas.openxmlformats.org/officeDocument/2006/relationships/slideLayout" Target="../slideLayouts/slideLayout95.xml"/><Relationship Id="rId160" Type="http://schemas.openxmlformats.org/officeDocument/2006/relationships/slideLayout" Target="../slideLayouts/slideLayout160.xml"/><Relationship Id="rId22" Type="http://schemas.openxmlformats.org/officeDocument/2006/relationships/slideLayout" Target="../slideLayouts/slideLayout22.xml"/><Relationship Id="rId43" Type="http://schemas.openxmlformats.org/officeDocument/2006/relationships/slideLayout" Target="../slideLayouts/slideLayout43.xml"/><Relationship Id="rId64" Type="http://schemas.openxmlformats.org/officeDocument/2006/relationships/slideLayout" Target="../slideLayouts/slideLayout64.xml"/><Relationship Id="rId118" Type="http://schemas.openxmlformats.org/officeDocument/2006/relationships/slideLayout" Target="../slideLayouts/slideLayout118.xml"/><Relationship Id="rId139" Type="http://schemas.openxmlformats.org/officeDocument/2006/relationships/slideLayout" Target="../slideLayouts/slideLayout139.xml"/><Relationship Id="rId85" Type="http://schemas.openxmlformats.org/officeDocument/2006/relationships/slideLayout" Target="../slideLayouts/slideLayout85.xml"/><Relationship Id="rId150" Type="http://schemas.openxmlformats.org/officeDocument/2006/relationships/slideLayout" Target="../slideLayouts/slideLayout150.xml"/><Relationship Id="rId12" Type="http://schemas.openxmlformats.org/officeDocument/2006/relationships/slideLayout" Target="../slideLayouts/slideLayout12.xml"/><Relationship Id="rId33" Type="http://schemas.openxmlformats.org/officeDocument/2006/relationships/slideLayout" Target="../slideLayouts/slideLayout33.xml"/><Relationship Id="rId108" Type="http://schemas.openxmlformats.org/officeDocument/2006/relationships/slideLayout" Target="../slideLayouts/slideLayout108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45" Type="http://schemas.openxmlformats.org/officeDocument/2006/relationships/slideLayout" Target="../slideLayouts/slideLayout145.xml"/><Relationship Id="rId161" Type="http://schemas.openxmlformats.org/officeDocument/2006/relationships/slideLayout" Target="../slideLayouts/slideLayout161.xml"/><Relationship Id="rId166" Type="http://schemas.openxmlformats.org/officeDocument/2006/relationships/slideLayout" Target="../slideLayouts/slideLayout16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51" Type="http://schemas.openxmlformats.org/officeDocument/2006/relationships/slideLayout" Target="../slideLayouts/slideLayout151.xml"/><Relationship Id="rId156" Type="http://schemas.openxmlformats.org/officeDocument/2006/relationships/slideLayout" Target="../slideLayouts/slideLayout156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slideLayout" Target="../slideLayouts/slideLayout141.xml"/><Relationship Id="rId146" Type="http://schemas.openxmlformats.org/officeDocument/2006/relationships/slideLayout" Target="../slideLayouts/slideLayout146.xml"/><Relationship Id="rId167" Type="http://schemas.openxmlformats.org/officeDocument/2006/relationships/slideLayout" Target="../slideLayouts/slideLayout16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162" Type="http://schemas.openxmlformats.org/officeDocument/2006/relationships/slideLayout" Target="../slideLayouts/slideLayout16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157" Type="http://schemas.openxmlformats.org/officeDocument/2006/relationships/slideLayout" Target="../slideLayouts/slideLayout15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52" Type="http://schemas.openxmlformats.org/officeDocument/2006/relationships/slideLayout" Target="../slideLayouts/slideLayout15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147" Type="http://schemas.openxmlformats.org/officeDocument/2006/relationships/slideLayout" Target="../slideLayouts/slideLayout147.xml"/><Relationship Id="rId168" Type="http://schemas.openxmlformats.org/officeDocument/2006/relationships/slideLayout" Target="../slideLayouts/slideLayout16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142" Type="http://schemas.openxmlformats.org/officeDocument/2006/relationships/slideLayout" Target="../slideLayouts/slideLayout142.xml"/><Relationship Id="rId163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158" Type="http://schemas.openxmlformats.org/officeDocument/2006/relationships/slideLayout" Target="../slideLayouts/slideLayout15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3" Type="http://schemas.openxmlformats.org/officeDocument/2006/relationships/slideLayout" Target="../slideLayouts/slideLayout153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143" Type="http://schemas.openxmlformats.org/officeDocument/2006/relationships/slideLayout" Target="../slideLayouts/slideLayout143.xml"/><Relationship Id="rId148" Type="http://schemas.openxmlformats.org/officeDocument/2006/relationships/slideLayout" Target="../slideLayouts/slideLayout148.xml"/><Relationship Id="rId164" Type="http://schemas.openxmlformats.org/officeDocument/2006/relationships/slideLayout" Target="../slideLayouts/slideLayout164.xml"/><Relationship Id="rId169" Type="http://schemas.openxmlformats.org/officeDocument/2006/relationships/slideLayout" Target="../slideLayouts/slideLayout16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54" Type="http://schemas.openxmlformats.org/officeDocument/2006/relationships/slideLayout" Target="../slideLayouts/slideLayout154.xml"/><Relationship Id="rId16" Type="http://schemas.openxmlformats.org/officeDocument/2006/relationships/slideLayout" Target="../slideLayouts/slideLayout16.xml"/><Relationship Id="rId37" Type="http://schemas.openxmlformats.org/officeDocument/2006/relationships/slideLayout" Target="../slideLayouts/slideLayout37.xml"/><Relationship Id="rId58" Type="http://schemas.openxmlformats.org/officeDocument/2006/relationships/slideLayout" Target="../slideLayouts/slideLayout58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44" Type="http://schemas.openxmlformats.org/officeDocument/2006/relationships/slideLayout" Target="../slideLayouts/slideLayout144.xml"/><Relationship Id="rId90" Type="http://schemas.openxmlformats.org/officeDocument/2006/relationships/slideLayout" Target="../slideLayouts/slideLayout90.xml"/><Relationship Id="rId165" Type="http://schemas.openxmlformats.org/officeDocument/2006/relationships/slideLayout" Target="../slideLayouts/slideLayout165.xml"/><Relationship Id="rId27" Type="http://schemas.openxmlformats.org/officeDocument/2006/relationships/slideLayout" Target="../slideLayouts/slideLayout27.xml"/><Relationship Id="rId48" Type="http://schemas.openxmlformats.org/officeDocument/2006/relationships/slideLayout" Target="../slideLayouts/slideLayout48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34" Type="http://schemas.openxmlformats.org/officeDocument/2006/relationships/slideLayout" Target="../slideLayouts/slideLayout134.xml"/><Relationship Id="rId80" Type="http://schemas.openxmlformats.org/officeDocument/2006/relationships/slideLayout" Target="../slideLayouts/slideLayout80.xml"/><Relationship Id="rId155" Type="http://schemas.openxmlformats.org/officeDocument/2006/relationships/slideLayout" Target="../slideLayouts/slideLayout155.xml"/><Relationship Id="rId17" Type="http://schemas.openxmlformats.org/officeDocument/2006/relationships/slideLayout" Target="../slideLayouts/slideLayout17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24" Type="http://schemas.openxmlformats.org/officeDocument/2006/relationships/slideLayout" Target="../slideLayouts/slideLayout124.xml"/></Relationships>
</file>

<file path=ppt/slideMasters/_rels/slideMaster10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471.xml"/><Relationship Id="rId21" Type="http://schemas.openxmlformats.org/officeDocument/2006/relationships/slideLayout" Target="../slideLayouts/slideLayout1375.xml"/><Relationship Id="rId42" Type="http://schemas.openxmlformats.org/officeDocument/2006/relationships/slideLayout" Target="../slideLayouts/slideLayout1396.xml"/><Relationship Id="rId63" Type="http://schemas.openxmlformats.org/officeDocument/2006/relationships/slideLayout" Target="../slideLayouts/slideLayout1417.xml"/><Relationship Id="rId84" Type="http://schemas.openxmlformats.org/officeDocument/2006/relationships/slideLayout" Target="../slideLayouts/slideLayout1438.xml"/><Relationship Id="rId138" Type="http://schemas.openxmlformats.org/officeDocument/2006/relationships/slideLayout" Target="../slideLayouts/slideLayout1492.xml"/><Relationship Id="rId159" Type="http://schemas.openxmlformats.org/officeDocument/2006/relationships/slideLayout" Target="../slideLayouts/slideLayout1513.xml"/><Relationship Id="rId107" Type="http://schemas.openxmlformats.org/officeDocument/2006/relationships/slideLayout" Target="../slideLayouts/slideLayout1461.xml"/><Relationship Id="rId11" Type="http://schemas.openxmlformats.org/officeDocument/2006/relationships/slideLayout" Target="../slideLayouts/slideLayout1365.xml"/><Relationship Id="rId32" Type="http://schemas.openxmlformats.org/officeDocument/2006/relationships/slideLayout" Target="../slideLayouts/slideLayout1386.xml"/><Relationship Id="rId53" Type="http://schemas.openxmlformats.org/officeDocument/2006/relationships/slideLayout" Target="../slideLayouts/slideLayout1407.xml"/><Relationship Id="rId74" Type="http://schemas.openxmlformats.org/officeDocument/2006/relationships/slideLayout" Target="../slideLayouts/slideLayout1428.xml"/><Relationship Id="rId128" Type="http://schemas.openxmlformats.org/officeDocument/2006/relationships/slideLayout" Target="../slideLayouts/slideLayout1482.xml"/><Relationship Id="rId149" Type="http://schemas.openxmlformats.org/officeDocument/2006/relationships/slideLayout" Target="../slideLayouts/slideLayout1503.xml"/><Relationship Id="rId5" Type="http://schemas.openxmlformats.org/officeDocument/2006/relationships/slideLayout" Target="../slideLayouts/slideLayout1359.xml"/><Relationship Id="rId95" Type="http://schemas.openxmlformats.org/officeDocument/2006/relationships/slideLayout" Target="../slideLayouts/slideLayout1449.xml"/><Relationship Id="rId160" Type="http://schemas.openxmlformats.org/officeDocument/2006/relationships/slideLayout" Target="../slideLayouts/slideLayout1514.xml"/><Relationship Id="rId22" Type="http://schemas.openxmlformats.org/officeDocument/2006/relationships/slideLayout" Target="../slideLayouts/slideLayout1376.xml"/><Relationship Id="rId43" Type="http://schemas.openxmlformats.org/officeDocument/2006/relationships/slideLayout" Target="../slideLayouts/slideLayout1397.xml"/><Relationship Id="rId64" Type="http://schemas.openxmlformats.org/officeDocument/2006/relationships/slideLayout" Target="../slideLayouts/slideLayout1418.xml"/><Relationship Id="rId118" Type="http://schemas.openxmlformats.org/officeDocument/2006/relationships/slideLayout" Target="../slideLayouts/slideLayout1472.xml"/><Relationship Id="rId139" Type="http://schemas.openxmlformats.org/officeDocument/2006/relationships/slideLayout" Target="../slideLayouts/slideLayout1493.xml"/><Relationship Id="rId85" Type="http://schemas.openxmlformats.org/officeDocument/2006/relationships/slideLayout" Target="../slideLayouts/slideLayout1439.xml"/><Relationship Id="rId150" Type="http://schemas.openxmlformats.org/officeDocument/2006/relationships/slideLayout" Target="../slideLayouts/slideLayout1504.xml"/><Relationship Id="rId12" Type="http://schemas.openxmlformats.org/officeDocument/2006/relationships/slideLayout" Target="../slideLayouts/slideLayout1366.xml"/><Relationship Id="rId17" Type="http://schemas.openxmlformats.org/officeDocument/2006/relationships/slideLayout" Target="../slideLayouts/slideLayout1371.xml"/><Relationship Id="rId33" Type="http://schemas.openxmlformats.org/officeDocument/2006/relationships/slideLayout" Target="../slideLayouts/slideLayout1387.xml"/><Relationship Id="rId38" Type="http://schemas.openxmlformats.org/officeDocument/2006/relationships/slideLayout" Target="../slideLayouts/slideLayout1392.xml"/><Relationship Id="rId59" Type="http://schemas.openxmlformats.org/officeDocument/2006/relationships/slideLayout" Target="../slideLayouts/slideLayout1413.xml"/><Relationship Id="rId103" Type="http://schemas.openxmlformats.org/officeDocument/2006/relationships/slideLayout" Target="../slideLayouts/slideLayout1457.xml"/><Relationship Id="rId108" Type="http://schemas.openxmlformats.org/officeDocument/2006/relationships/slideLayout" Target="../slideLayouts/slideLayout1462.xml"/><Relationship Id="rId124" Type="http://schemas.openxmlformats.org/officeDocument/2006/relationships/slideLayout" Target="../slideLayouts/slideLayout1478.xml"/><Relationship Id="rId129" Type="http://schemas.openxmlformats.org/officeDocument/2006/relationships/slideLayout" Target="../slideLayouts/slideLayout1483.xml"/><Relationship Id="rId54" Type="http://schemas.openxmlformats.org/officeDocument/2006/relationships/slideLayout" Target="../slideLayouts/slideLayout1408.xml"/><Relationship Id="rId70" Type="http://schemas.openxmlformats.org/officeDocument/2006/relationships/slideLayout" Target="../slideLayouts/slideLayout1424.xml"/><Relationship Id="rId75" Type="http://schemas.openxmlformats.org/officeDocument/2006/relationships/slideLayout" Target="../slideLayouts/slideLayout1429.xml"/><Relationship Id="rId91" Type="http://schemas.openxmlformats.org/officeDocument/2006/relationships/slideLayout" Target="../slideLayouts/slideLayout1445.xml"/><Relationship Id="rId96" Type="http://schemas.openxmlformats.org/officeDocument/2006/relationships/slideLayout" Target="../slideLayouts/slideLayout1450.xml"/><Relationship Id="rId140" Type="http://schemas.openxmlformats.org/officeDocument/2006/relationships/slideLayout" Target="../slideLayouts/slideLayout1494.xml"/><Relationship Id="rId145" Type="http://schemas.openxmlformats.org/officeDocument/2006/relationships/slideLayout" Target="../slideLayouts/slideLayout1499.xml"/><Relationship Id="rId161" Type="http://schemas.openxmlformats.org/officeDocument/2006/relationships/slideLayout" Target="../slideLayouts/slideLayout1515.xml"/><Relationship Id="rId166" Type="http://schemas.openxmlformats.org/officeDocument/2006/relationships/slideLayout" Target="../slideLayouts/slideLayout1520.xml"/><Relationship Id="rId1" Type="http://schemas.openxmlformats.org/officeDocument/2006/relationships/slideLayout" Target="../slideLayouts/slideLayout1355.xml"/><Relationship Id="rId6" Type="http://schemas.openxmlformats.org/officeDocument/2006/relationships/slideLayout" Target="../slideLayouts/slideLayout1360.xml"/><Relationship Id="rId23" Type="http://schemas.openxmlformats.org/officeDocument/2006/relationships/slideLayout" Target="../slideLayouts/slideLayout1377.xml"/><Relationship Id="rId28" Type="http://schemas.openxmlformats.org/officeDocument/2006/relationships/slideLayout" Target="../slideLayouts/slideLayout1382.xml"/><Relationship Id="rId49" Type="http://schemas.openxmlformats.org/officeDocument/2006/relationships/slideLayout" Target="../slideLayouts/slideLayout1403.xml"/><Relationship Id="rId114" Type="http://schemas.openxmlformats.org/officeDocument/2006/relationships/slideLayout" Target="../slideLayouts/slideLayout1468.xml"/><Relationship Id="rId119" Type="http://schemas.openxmlformats.org/officeDocument/2006/relationships/slideLayout" Target="../slideLayouts/slideLayout1473.xml"/><Relationship Id="rId44" Type="http://schemas.openxmlformats.org/officeDocument/2006/relationships/slideLayout" Target="../slideLayouts/slideLayout1398.xml"/><Relationship Id="rId60" Type="http://schemas.openxmlformats.org/officeDocument/2006/relationships/slideLayout" Target="../slideLayouts/slideLayout1414.xml"/><Relationship Id="rId65" Type="http://schemas.openxmlformats.org/officeDocument/2006/relationships/slideLayout" Target="../slideLayouts/slideLayout1419.xml"/><Relationship Id="rId81" Type="http://schemas.openxmlformats.org/officeDocument/2006/relationships/slideLayout" Target="../slideLayouts/slideLayout1435.xml"/><Relationship Id="rId86" Type="http://schemas.openxmlformats.org/officeDocument/2006/relationships/slideLayout" Target="../slideLayouts/slideLayout1440.xml"/><Relationship Id="rId130" Type="http://schemas.openxmlformats.org/officeDocument/2006/relationships/slideLayout" Target="../slideLayouts/slideLayout1484.xml"/><Relationship Id="rId135" Type="http://schemas.openxmlformats.org/officeDocument/2006/relationships/slideLayout" Target="../slideLayouts/slideLayout1489.xml"/><Relationship Id="rId151" Type="http://schemas.openxmlformats.org/officeDocument/2006/relationships/slideLayout" Target="../slideLayouts/slideLayout1505.xml"/><Relationship Id="rId156" Type="http://schemas.openxmlformats.org/officeDocument/2006/relationships/slideLayout" Target="../slideLayouts/slideLayout1510.xml"/><Relationship Id="rId13" Type="http://schemas.openxmlformats.org/officeDocument/2006/relationships/slideLayout" Target="../slideLayouts/slideLayout1367.xml"/><Relationship Id="rId18" Type="http://schemas.openxmlformats.org/officeDocument/2006/relationships/slideLayout" Target="../slideLayouts/slideLayout1372.xml"/><Relationship Id="rId39" Type="http://schemas.openxmlformats.org/officeDocument/2006/relationships/slideLayout" Target="../slideLayouts/slideLayout1393.xml"/><Relationship Id="rId109" Type="http://schemas.openxmlformats.org/officeDocument/2006/relationships/slideLayout" Target="../slideLayouts/slideLayout1463.xml"/><Relationship Id="rId34" Type="http://schemas.openxmlformats.org/officeDocument/2006/relationships/slideLayout" Target="../slideLayouts/slideLayout1388.xml"/><Relationship Id="rId50" Type="http://schemas.openxmlformats.org/officeDocument/2006/relationships/slideLayout" Target="../slideLayouts/slideLayout1404.xml"/><Relationship Id="rId55" Type="http://schemas.openxmlformats.org/officeDocument/2006/relationships/slideLayout" Target="../slideLayouts/slideLayout1409.xml"/><Relationship Id="rId76" Type="http://schemas.openxmlformats.org/officeDocument/2006/relationships/slideLayout" Target="../slideLayouts/slideLayout1430.xml"/><Relationship Id="rId97" Type="http://schemas.openxmlformats.org/officeDocument/2006/relationships/slideLayout" Target="../slideLayouts/slideLayout1451.xml"/><Relationship Id="rId104" Type="http://schemas.openxmlformats.org/officeDocument/2006/relationships/slideLayout" Target="../slideLayouts/slideLayout1458.xml"/><Relationship Id="rId120" Type="http://schemas.openxmlformats.org/officeDocument/2006/relationships/slideLayout" Target="../slideLayouts/slideLayout1474.xml"/><Relationship Id="rId125" Type="http://schemas.openxmlformats.org/officeDocument/2006/relationships/slideLayout" Target="../slideLayouts/slideLayout1479.xml"/><Relationship Id="rId141" Type="http://schemas.openxmlformats.org/officeDocument/2006/relationships/slideLayout" Target="../slideLayouts/slideLayout1495.xml"/><Relationship Id="rId146" Type="http://schemas.openxmlformats.org/officeDocument/2006/relationships/slideLayout" Target="../slideLayouts/slideLayout1500.xml"/><Relationship Id="rId167" Type="http://schemas.openxmlformats.org/officeDocument/2006/relationships/slideLayout" Target="../slideLayouts/slideLayout1521.xml"/><Relationship Id="rId7" Type="http://schemas.openxmlformats.org/officeDocument/2006/relationships/slideLayout" Target="../slideLayouts/slideLayout1361.xml"/><Relationship Id="rId71" Type="http://schemas.openxmlformats.org/officeDocument/2006/relationships/slideLayout" Target="../slideLayouts/slideLayout1425.xml"/><Relationship Id="rId92" Type="http://schemas.openxmlformats.org/officeDocument/2006/relationships/slideLayout" Target="../slideLayouts/slideLayout1446.xml"/><Relationship Id="rId162" Type="http://schemas.openxmlformats.org/officeDocument/2006/relationships/slideLayout" Target="../slideLayouts/slideLayout1516.xml"/><Relationship Id="rId2" Type="http://schemas.openxmlformats.org/officeDocument/2006/relationships/slideLayout" Target="../slideLayouts/slideLayout1356.xml"/><Relationship Id="rId29" Type="http://schemas.openxmlformats.org/officeDocument/2006/relationships/slideLayout" Target="../slideLayouts/slideLayout1383.xml"/><Relationship Id="rId24" Type="http://schemas.openxmlformats.org/officeDocument/2006/relationships/slideLayout" Target="../slideLayouts/slideLayout1378.xml"/><Relationship Id="rId40" Type="http://schemas.openxmlformats.org/officeDocument/2006/relationships/slideLayout" Target="../slideLayouts/slideLayout1394.xml"/><Relationship Id="rId45" Type="http://schemas.openxmlformats.org/officeDocument/2006/relationships/slideLayout" Target="../slideLayouts/slideLayout1399.xml"/><Relationship Id="rId66" Type="http://schemas.openxmlformats.org/officeDocument/2006/relationships/slideLayout" Target="../slideLayouts/slideLayout1420.xml"/><Relationship Id="rId87" Type="http://schemas.openxmlformats.org/officeDocument/2006/relationships/slideLayout" Target="../slideLayouts/slideLayout1441.xml"/><Relationship Id="rId110" Type="http://schemas.openxmlformats.org/officeDocument/2006/relationships/slideLayout" Target="../slideLayouts/slideLayout1464.xml"/><Relationship Id="rId115" Type="http://schemas.openxmlformats.org/officeDocument/2006/relationships/slideLayout" Target="../slideLayouts/slideLayout1469.xml"/><Relationship Id="rId131" Type="http://schemas.openxmlformats.org/officeDocument/2006/relationships/slideLayout" Target="../slideLayouts/slideLayout1485.xml"/><Relationship Id="rId136" Type="http://schemas.openxmlformats.org/officeDocument/2006/relationships/slideLayout" Target="../slideLayouts/slideLayout1490.xml"/><Relationship Id="rId157" Type="http://schemas.openxmlformats.org/officeDocument/2006/relationships/slideLayout" Target="../slideLayouts/slideLayout1511.xml"/><Relationship Id="rId61" Type="http://schemas.openxmlformats.org/officeDocument/2006/relationships/slideLayout" Target="../slideLayouts/slideLayout1415.xml"/><Relationship Id="rId82" Type="http://schemas.openxmlformats.org/officeDocument/2006/relationships/slideLayout" Target="../slideLayouts/slideLayout1436.xml"/><Relationship Id="rId152" Type="http://schemas.openxmlformats.org/officeDocument/2006/relationships/slideLayout" Target="../slideLayouts/slideLayout1506.xml"/><Relationship Id="rId19" Type="http://schemas.openxmlformats.org/officeDocument/2006/relationships/slideLayout" Target="../slideLayouts/slideLayout1373.xml"/><Relationship Id="rId14" Type="http://schemas.openxmlformats.org/officeDocument/2006/relationships/slideLayout" Target="../slideLayouts/slideLayout1368.xml"/><Relationship Id="rId30" Type="http://schemas.openxmlformats.org/officeDocument/2006/relationships/slideLayout" Target="../slideLayouts/slideLayout1384.xml"/><Relationship Id="rId35" Type="http://schemas.openxmlformats.org/officeDocument/2006/relationships/slideLayout" Target="../slideLayouts/slideLayout1389.xml"/><Relationship Id="rId56" Type="http://schemas.openxmlformats.org/officeDocument/2006/relationships/slideLayout" Target="../slideLayouts/slideLayout1410.xml"/><Relationship Id="rId77" Type="http://schemas.openxmlformats.org/officeDocument/2006/relationships/slideLayout" Target="../slideLayouts/slideLayout1431.xml"/><Relationship Id="rId100" Type="http://schemas.openxmlformats.org/officeDocument/2006/relationships/slideLayout" Target="../slideLayouts/slideLayout1454.xml"/><Relationship Id="rId105" Type="http://schemas.openxmlformats.org/officeDocument/2006/relationships/slideLayout" Target="../slideLayouts/slideLayout1459.xml"/><Relationship Id="rId126" Type="http://schemas.openxmlformats.org/officeDocument/2006/relationships/slideLayout" Target="../slideLayouts/slideLayout1480.xml"/><Relationship Id="rId147" Type="http://schemas.openxmlformats.org/officeDocument/2006/relationships/slideLayout" Target="../slideLayouts/slideLayout1501.xml"/><Relationship Id="rId168" Type="http://schemas.openxmlformats.org/officeDocument/2006/relationships/theme" Target="../theme/theme10.xml"/><Relationship Id="rId8" Type="http://schemas.openxmlformats.org/officeDocument/2006/relationships/slideLayout" Target="../slideLayouts/slideLayout1362.xml"/><Relationship Id="rId51" Type="http://schemas.openxmlformats.org/officeDocument/2006/relationships/slideLayout" Target="../slideLayouts/slideLayout1405.xml"/><Relationship Id="rId72" Type="http://schemas.openxmlformats.org/officeDocument/2006/relationships/slideLayout" Target="../slideLayouts/slideLayout1426.xml"/><Relationship Id="rId93" Type="http://schemas.openxmlformats.org/officeDocument/2006/relationships/slideLayout" Target="../slideLayouts/slideLayout1447.xml"/><Relationship Id="rId98" Type="http://schemas.openxmlformats.org/officeDocument/2006/relationships/slideLayout" Target="../slideLayouts/slideLayout1452.xml"/><Relationship Id="rId121" Type="http://schemas.openxmlformats.org/officeDocument/2006/relationships/slideLayout" Target="../slideLayouts/slideLayout1475.xml"/><Relationship Id="rId142" Type="http://schemas.openxmlformats.org/officeDocument/2006/relationships/slideLayout" Target="../slideLayouts/slideLayout1496.xml"/><Relationship Id="rId163" Type="http://schemas.openxmlformats.org/officeDocument/2006/relationships/slideLayout" Target="../slideLayouts/slideLayout1517.xml"/><Relationship Id="rId3" Type="http://schemas.openxmlformats.org/officeDocument/2006/relationships/slideLayout" Target="../slideLayouts/slideLayout1357.xml"/><Relationship Id="rId25" Type="http://schemas.openxmlformats.org/officeDocument/2006/relationships/slideLayout" Target="../slideLayouts/slideLayout1379.xml"/><Relationship Id="rId46" Type="http://schemas.openxmlformats.org/officeDocument/2006/relationships/slideLayout" Target="../slideLayouts/slideLayout1400.xml"/><Relationship Id="rId67" Type="http://schemas.openxmlformats.org/officeDocument/2006/relationships/slideLayout" Target="../slideLayouts/slideLayout1421.xml"/><Relationship Id="rId116" Type="http://schemas.openxmlformats.org/officeDocument/2006/relationships/slideLayout" Target="../slideLayouts/slideLayout1470.xml"/><Relationship Id="rId137" Type="http://schemas.openxmlformats.org/officeDocument/2006/relationships/slideLayout" Target="../slideLayouts/slideLayout1491.xml"/><Relationship Id="rId158" Type="http://schemas.openxmlformats.org/officeDocument/2006/relationships/slideLayout" Target="../slideLayouts/slideLayout1512.xml"/><Relationship Id="rId20" Type="http://schemas.openxmlformats.org/officeDocument/2006/relationships/slideLayout" Target="../slideLayouts/slideLayout1374.xml"/><Relationship Id="rId41" Type="http://schemas.openxmlformats.org/officeDocument/2006/relationships/slideLayout" Target="../slideLayouts/slideLayout1395.xml"/><Relationship Id="rId62" Type="http://schemas.openxmlformats.org/officeDocument/2006/relationships/slideLayout" Target="../slideLayouts/slideLayout1416.xml"/><Relationship Id="rId83" Type="http://schemas.openxmlformats.org/officeDocument/2006/relationships/slideLayout" Target="../slideLayouts/slideLayout1437.xml"/><Relationship Id="rId88" Type="http://schemas.openxmlformats.org/officeDocument/2006/relationships/slideLayout" Target="../slideLayouts/slideLayout1442.xml"/><Relationship Id="rId111" Type="http://schemas.openxmlformats.org/officeDocument/2006/relationships/slideLayout" Target="../slideLayouts/slideLayout1465.xml"/><Relationship Id="rId132" Type="http://schemas.openxmlformats.org/officeDocument/2006/relationships/slideLayout" Target="../slideLayouts/slideLayout1486.xml"/><Relationship Id="rId153" Type="http://schemas.openxmlformats.org/officeDocument/2006/relationships/slideLayout" Target="../slideLayouts/slideLayout1507.xml"/><Relationship Id="rId15" Type="http://schemas.openxmlformats.org/officeDocument/2006/relationships/slideLayout" Target="../slideLayouts/slideLayout1369.xml"/><Relationship Id="rId36" Type="http://schemas.openxmlformats.org/officeDocument/2006/relationships/slideLayout" Target="../slideLayouts/slideLayout1390.xml"/><Relationship Id="rId57" Type="http://schemas.openxmlformats.org/officeDocument/2006/relationships/slideLayout" Target="../slideLayouts/slideLayout1411.xml"/><Relationship Id="rId106" Type="http://schemas.openxmlformats.org/officeDocument/2006/relationships/slideLayout" Target="../slideLayouts/slideLayout1460.xml"/><Relationship Id="rId127" Type="http://schemas.openxmlformats.org/officeDocument/2006/relationships/slideLayout" Target="../slideLayouts/slideLayout1481.xml"/><Relationship Id="rId10" Type="http://schemas.openxmlformats.org/officeDocument/2006/relationships/slideLayout" Target="../slideLayouts/slideLayout1364.xml"/><Relationship Id="rId31" Type="http://schemas.openxmlformats.org/officeDocument/2006/relationships/slideLayout" Target="../slideLayouts/slideLayout1385.xml"/><Relationship Id="rId52" Type="http://schemas.openxmlformats.org/officeDocument/2006/relationships/slideLayout" Target="../slideLayouts/slideLayout1406.xml"/><Relationship Id="rId73" Type="http://schemas.openxmlformats.org/officeDocument/2006/relationships/slideLayout" Target="../slideLayouts/slideLayout1427.xml"/><Relationship Id="rId78" Type="http://schemas.openxmlformats.org/officeDocument/2006/relationships/slideLayout" Target="../slideLayouts/slideLayout1432.xml"/><Relationship Id="rId94" Type="http://schemas.openxmlformats.org/officeDocument/2006/relationships/slideLayout" Target="../slideLayouts/slideLayout1448.xml"/><Relationship Id="rId99" Type="http://schemas.openxmlformats.org/officeDocument/2006/relationships/slideLayout" Target="../slideLayouts/slideLayout1453.xml"/><Relationship Id="rId101" Type="http://schemas.openxmlformats.org/officeDocument/2006/relationships/slideLayout" Target="../slideLayouts/slideLayout1455.xml"/><Relationship Id="rId122" Type="http://schemas.openxmlformats.org/officeDocument/2006/relationships/slideLayout" Target="../slideLayouts/slideLayout1476.xml"/><Relationship Id="rId143" Type="http://schemas.openxmlformats.org/officeDocument/2006/relationships/slideLayout" Target="../slideLayouts/slideLayout1497.xml"/><Relationship Id="rId148" Type="http://schemas.openxmlformats.org/officeDocument/2006/relationships/slideLayout" Target="../slideLayouts/slideLayout1502.xml"/><Relationship Id="rId164" Type="http://schemas.openxmlformats.org/officeDocument/2006/relationships/slideLayout" Target="../slideLayouts/slideLayout1518.xml"/><Relationship Id="rId4" Type="http://schemas.openxmlformats.org/officeDocument/2006/relationships/slideLayout" Target="../slideLayouts/slideLayout1358.xml"/><Relationship Id="rId9" Type="http://schemas.openxmlformats.org/officeDocument/2006/relationships/slideLayout" Target="../slideLayouts/slideLayout1363.xml"/><Relationship Id="rId26" Type="http://schemas.openxmlformats.org/officeDocument/2006/relationships/slideLayout" Target="../slideLayouts/slideLayout1380.xml"/><Relationship Id="rId47" Type="http://schemas.openxmlformats.org/officeDocument/2006/relationships/slideLayout" Target="../slideLayouts/slideLayout1401.xml"/><Relationship Id="rId68" Type="http://schemas.openxmlformats.org/officeDocument/2006/relationships/slideLayout" Target="../slideLayouts/slideLayout1422.xml"/><Relationship Id="rId89" Type="http://schemas.openxmlformats.org/officeDocument/2006/relationships/slideLayout" Target="../slideLayouts/slideLayout1443.xml"/><Relationship Id="rId112" Type="http://schemas.openxmlformats.org/officeDocument/2006/relationships/slideLayout" Target="../slideLayouts/slideLayout1466.xml"/><Relationship Id="rId133" Type="http://schemas.openxmlformats.org/officeDocument/2006/relationships/slideLayout" Target="../slideLayouts/slideLayout1487.xml"/><Relationship Id="rId154" Type="http://schemas.openxmlformats.org/officeDocument/2006/relationships/slideLayout" Target="../slideLayouts/slideLayout1508.xml"/><Relationship Id="rId16" Type="http://schemas.openxmlformats.org/officeDocument/2006/relationships/slideLayout" Target="../slideLayouts/slideLayout1370.xml"/><Relationship Id="rId37" Type="http://schemas.openxmlformats.org/officeDocument/2006/relationships/slideLayout" Target="../slideLayouts/slideLayout1391.xml"/><Relationship Id="rId58" Type="http://schemas.openxmlformats.org/officeDocument/2006/relationships/slideLayout" Target="../slideLayouts/slideLayout1412.xml"/><Relationship Id="rId79" Type="http://schemas.openxmlformats.org/officeDocument/2006/relationships/slideLayout" Target="../slideLayouts/slideLayout1433.xml"/><Relationship Id="rId102" Type="http://schemas.openxmlformats.org/officeDocument/2006/relationships/slideLayout" Target="../slideLayouts/slideLayout1456.xml"/><Relationship Id="rId123" Type="http://schemas.openxmlformats.org/officeDocument/2006/relationships/slideLayout" Target="../slideLayouts/slideLayout1477.xml"/><Relationship Id="rId144" Type="http://schemas.openxmlformats.org/officeDocument/2006/relationships/slideLayout" Target="../slideLayouts/slideLayout1498.xml"/><Relationship Id="rId90" Type="http://schemas.openxmlformats.org/officeDocument/2006/relationships/slideLayout" Target="../slideLayouts/slideLayout1444.xml"/><Relationship Id="rId165" Type="http://schemas.openxmlformats.org/officeDocument/2006/relationships/slideLayout" Target="../slideLayouts/slideLayout1519.xml"/><Relationship Id="rId27" Type="http://schemas.openxmlformats.org/officeDocument/2006/relationships/slideLayout" Target="../slideLayouts/slideLayout1381.xml"/><Relationship Id="rId48" Type="http://schemas.openxmlformats.org/officeDocument/2006/relationships/slideLayout" Target="../slideLayouts/slideLayout1402.xml"/><Relationship Id="rId69" Type="http://schemas.openxmlformats.org/officeDocument/2006/relationships/slideLayout" Target="../slideLayouts/slideLayout1423.xml"/><Relationship Id="rId113" Type="http://schemas.openxmlformats.org/officeDocument/2006/relationships/slideLayout" Target="../slideLayouts/slideLayout1467.xml"/><Relationship Id="rId134" Type="http://schemas.openxmlformats.org/officeDocument/2006/relationships/slideLayout" Target="../slideLayouts/slideLayout1488.xml"/><Relationship Id="rId80" Type="http://schemas.openxmlformats.org/officeDocument/2006/relationships/slideLayout" Target="../slideLayouts/slideLayout1434.xml"/><Relationship Id="rId155" Type="http://schemas.openxmlformats.org/officeDocument/2006/relationships/slideLayout" Target="../slideLayouts/slideLayout1509.xml"/></Relationships>
</file>

<file path=ppt/slideMasters/_rels/slideMaster1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638.xml"/><Relationship Id="rId21" Type="http://schemas.openxmlformats.org/officeDocument/2006/relationships/slideLayout" Target="../slideLayouts/slideLayout1542.xml"/><Relationship Id="rId42" Type="http://schemas.openxmlformats.org/officeDocument/2006/relationships/slideLayout" Target="../slideLayouts/slideLayout1563.xml"/><Relationship Id="rId63" Type="http://schemas.openxmlformats.org/officeDocument/2006/relationships/slideLayout" Target="../slideLayouts/slideLayout1584.xml"/><Relationship Id="rId84" Type="http://schemas.openxmlformats.org/officeDocument/2006/relationships/slideLayout" Target="../slideLayouts/slideLayout1605.xml"/><Relationship Id="rId138" Type="http://schemas.openxmlformats.org/officeDocument/2006/relationships/slideLayout" Target="../slideLayouts/slideLayout1659.xml"/><Relationship Id="rId159" Type="http://schemas.openxmlformats.org/officeDocument/2006/relationships/slideLayout" Target="../slideLayouts/slideLayout1680.xml"/><Relationship Id="rId170" Type="http://schemas.openxmlformats.org/officeDocument/2006/relationships/theme" Target="../theme/theme11.xml"/><Relationship Id="rId107" Type="http://schemas.openxmlformats.org/officeDocument/2006/relationships/slideLayout" Target="../slideLayouts/slideLayout1628.xml"/><Relationship Id="rId11" Type="http://schemas.openxmlformats.org/officeDocument/2006/relationships/slideLayout" Target="../slideLayouts/slideLayout1532.xml"/><Relationship Id="rId32" Type="http://schemas.openxmlformats.org/officeDocument/2006/relationships/slideLayout" Target="../slideLayouts/slideLayout1553.xml"/><Relationship Id="rId53" Type="http://schemas.openxmlformats.org/officeDocument/2006/relationships/slideLayout" Target="../slideLayouts/slideLayout1574.xml"/><Relationship Id="rId74" Type="http://schemas.openxmlformats.org/officeDocument/2006/relationships/slideLayout" Target="../slideLayouts/slideLayout1595.xml"/><Relationship Id="rId128" Type="http://schemas.openxmlformats.org/officeDocument/2006/relationships/slideLayout" Target="../slideLayouts/slideLayout1649.xml"/><Relationship Id="rId149" Type="http://schemas.openxmlformats.org/officeDocument/2006/relationships/slideLayout" Target="../slideLayouts/slideLayout1670.xml"/><Relationship Id="rId5" Type="http://schemas.openxmlformats.org/officeDocument/2006/relationships/slideLayout" Target="../slideLayouts/slideLayout1526.xml"/><Relationship Id="rId95" Type="http://schemas.openxmlformats.org/officeDocument/2006/relationships/slideLayout" Target="../slideLayouts/slideLayout1616.xml"/><Relationship Id="rId160" Type="http://schemas.openxmlformats.org/officeDocument/2006/relationships/slideLayout" Target="../slideLayouts/slideLayout1681.xml"/><Relationship Id="rId22" Type="http://schemas.openxmlformats.org/officeDocument/2006/relationships/slideLayout" Target="../slideLayouts/slideLayout1543.xml"/><Relationship Id="rId43" Type="http://schemas.openxmlformats.org/officeDocument/2006/relationships/slideLayout" Target="../slideLayouts/slideLayout1564.xml"/><Relationship Id="rId64" Type="http://schemas.openxmlformats.org/officeDocument/2006/relationships/slideLayout" Target="../slideLayouts/slideLayout1585.xml"/><Relationship Id="rId118" Type="http://schemas.openxmlformats.org/officeDocument/2006/relationships/slideLayout" Target="../slideLayouts/slideLayout1639.xml"/><Relationship Id="rId139" Type="http://schemas.openxmlformats.org/officeDocument/2006/relationships/slideLayout" Target="../slideLayouts/slideLayout1660.xml"/><Relationship Id="rId85" Type="http://schemas.openxmlformats.org/officeDocument/2006/relationships/slideLayout" Target="../slideLayouts/slideLayout1606.xml"/><Relationship Id="rId150" Type="http://schemas.openxmlformats.org/officeDocument/2006/relationships/slideLayout" Target="../slideLayouts/slideLayout1671.xml"/><Relationship Id="rId12" Type="http://schemas.openxmlformats.org/officeDocument/2006/relationships/slideLayout" Target="../slideLayouts/slideLayout1533.xml"/><Relationship Id="rId33" Type="http://schemas.openxmlformats.org/officeDocument/2006/relationships/slideLayout" Target="../slideLayouts/slideLayout1554.xml"/><Relationship Id="rId108" Type="http://schemas.openxmlformats.org/officeDocument/2006/relationships/slideLayout" Target="../slideLayouts/slideLayout1629.xml"/><Relationship Id="rId129" Type="http://schemas.openxmlformats.org/officeDocument/2006/relationships/slideLayout" Target="../slideLayouts/slideLayout1650.xml"/><Relationship Id="rId54" Type="http://schemas.openxmlformats.org/officeDocument/2006/relationships/slideLayout" Target="../slideLayouts/slideLayout1575.xml"/><Relationship Id="rId70" Type="http://schemas.openxmlformats.org/officeDocument/2006/relationships/slideLayout" Target="../slideLayouts/slideLayout1591.xml"/><Relationship Id="rId75" Type="http://schemas.openxmlformats.org/officeDocument/2006/relationships/slideLayout" Target="../slideLayouts/slideLayout1596.xml"/><Relationship Id="rId91" Type="http://schemas.openxmlformats.org/officeDocument/2006/relationships/slideLayout" Target="../slideLayouts/slideLayout1612.xml"/><Relationship Id="rId96" Type="http://schemas.openxmlformats.org/officeDocument/2006/relationships/slideLayout" Target="../slideLayouts/slideLayout1617.xml"/><Relationship Id="rId140" Type="http://schemas.openxmlformats.org/officeDocument/2006/relationships/slideLayout" Target="../slideLayouts/slideLayout1661.xml"/><Relationship Id="rId145" Type="http://schemas.openxmlformats.org/officeDocument/2006/relationships/slideLayout" Target="../slideLayouts/slideLayout1666.xml"/><Relationship Id="rId161" Type="http://schemas.openxmlformats.org/officeDocument/2006/relationships/slideLayout" Target="../slideLayouts/slideLayout1682.xml"/><Relationship Id="rId166" Type="http://schemas.openxmlformats.org/officeDocument/2006/relationships/slideLayout" Target="../slideLayouts/slideLayout1687.xml"/><Relationship Id="rId1" Type="http://schemas.openxmlformats.org/officeDocument/2006/relationships/slideLayout" Target="../slideLayouts/slideLayout1522.xml"/><Relationship Id="rId6" Type="http://schemas.openxmlformats.org/officeDocument/2006/relationships/slideLayout" Target="../slideLayouts/slideLayout1527.xml"/><Relationship Id="rId23" Type="http://schemas.openxmlformats.org/officeDocument/2006/relationships/slideLayout" Target="../slideLayouts/slideLayout1544.xml"/><Relationship Id="rId28" Type="http://schemas.openxmlformats.org/officeDocument/2006/relationships/slideLayout" Target="../slideLayouts/slideLayout1549.xml"/><Relationship Id="rId49" Type="http://schemas.openxmlformats.org/officeDocument/2006/relationships/slideLayout" Target="../slideLayouts/slideLayout1570.xml"/><Relationship Id="rId114" Type="http://schemas.openxmlformats.org/officeDocument/2006/relationships/slideLayout" Target="../slideLayouts/slideLayout1635.xml"/><Relationship Id="rId119" Type="http://schemas.openxmlformats.org/officeDocument/2006/relationships/slideLayout" Target="../slideLayouts/slideLayout1640.xml"/><Relationship Id="rId44" Type="http://schemas.openxmlformats.org/officeDocument/2006/relationships/slideLayout" Target="../slideLayouts/slideLayout1565.xml"/><Relationship Id="rId60" Type="http://schemas.openxmlformats.org/officeDocument/2006/relationships/slideLayout" Target="../slideLayouts/slideLayout1581.xml"/><Relationship Id="rId65" Type="http://schemas.openxmlformats.org/officeDocument/2006/relationships/slideLayout" Target="../slideLayouts/slideLayout1586.xml"/><Relationship Id="rId81" Type="http://schemas.openxmlformats.org/officeDocument/2006/relationships/slideLayout" Target="../slideLayouts/slideLayout1602.xml"/><Relationship Id="rId86" Type="http://schemas.openxmlformats.org/officeDocument/2006/relationships/slideLayout" Target="../slideLayouts/slideLayout1607.xml"/><Relationship Id="rId130" Type="http://schemas.openxmlformats.org/officeDocument/2006/relationships/slideLayout" Target="../slideLayouts/slideLayout1651.xml"/><Relationship Id="rId135" Type="http://schemas.openxmlformats.org/officeDocument/2006/relationships/slideLayout" Target="../slideLayouts/slideLayout1656.xml"/><Relationship Id="rId151" Type="http://schemas.openxmlformats.org/officeDocument/2006/relationships/slideLayout" Target="../slideLayouts/slideLayout1672.xml"/><Relationship Id="rId156" Type="http://schemas.openxmlformats.org/officeDocument/2006/relationships/slideLayout" Target="../slideLayouts/slideLayout1677.xml"/><Relationship Id="rId13" Type="http://schemas.openxmlformats.org/officeDocument/2006/relationships/slideLayout" Target="../slideLayouts/slideLayout1534.xml"/><Relationship Id="rId18" Type="http://schemas.openxmlformats.org/officeDocument/2006/relationships/slideLayout" Target="../slideLayouts/slideLayout1539.xml"/><Relationship Id="rId39" Type="http://schemas.openxmlformats.org/officeDocument/2006/relationships/slideLayout" Target="../slideLayouts/slideLayout1560.xml"/><Relationship Id="rId109" Type="http://schemas.openxmlformats.org/officeDocument/2006/relationships/slideLayout" Target="../slideLayouts/slideLayout1630.xml"/><Relationship Id="rId34" Type="http://schemas.openxmlformats.org/officeDocument/2006/relationships/slideLayout" Target="../slideLayouts/slideLayout1555.xml"/><Relationship Id="rId50" Type="http://schemas.openxmlformats.org/officeDocument/2006/relationships/slideLayout" Target="../slideLayouts/slideLayout1571.xml"/><Relationship Id="rId55" Type="http://schemas.openxmlformats.org/officeDocument/2006/relationships/slideLayout" Target="../slideLayouts/slideLayout1576.xml"/><Relationship Id="rId76" Type="http://schemas.openxmlformats.org/officeDocument/2006/relationships/slideLayout" Target="../slideLayouts/slideLayout1597.xml"/><Relationship Id="rId97" Type="http://schemas.openxmlformats.org/officeDocument/2006/relationships/slideLayout" Target="../slideLayouts/slideLayout1618.xml"/><Relationship Id="rId104" Type="http://schemas.openxmlformats.org/officeDocument/2006/relationships/slideLayout" Target="../slideLayouts/slideLayout1625.xml"/><Relationship Id="rId120" Type="http://schemas.openxmlformats.org/officeDocument/2006/relationships/slideLayout" Target="../slideLayouts/slideLayout1641.xml"/><Relationship Id="rId125" Type="http://schemas.openxmlformats.org/officeDocument/2006/relationships/slideLayout" Target="../slideLayouts/slideLayout1646.xml"/><Relationship Id="rId141" Type="http://schemas.openxmlformats.org/officeDocument/2006/relationships/slideLayout" Target="../slideLayouts/slideLayout1662.xml"/><Relationship Id="rId146" Type="http://schemas.openxmlformats.org/officeDocument/2006/relationships/slideLayout" Target="../slideLayouts/slideLayout1667.xml"/><Relationship Id="rId167" Type="http://schemas.openxmlformats.org/officeDocument/2006/relationships/slideLayout" Target="../slideLayouts/slideLayout1688.xml"/><Relationship Id="rId7" Type="http://schemas.openxmlformats.org/officeDocument/2006/relationships/slideLayout" Target="../slideLayouts/slideLayout1528.xml"/><Relationship Id="rId71" Type="http://schemas.openxmlformats.org/officeDocument/2006/relationships/slideLayout" Target="../slideLayouts/slideLayout1592.xml"/><Relationship Id="rId92" Type="http://schemas.openxmlformats.org/officeDocument/2006/relationships/slideLayout" Target="../slideLayouts/slideLayout1613.xml"/><Relationship Id="rId162" Type="http://schemas.openxmlformats.org/officeDocument/2006/relationships/slideLayout" Target="../slideLayouts/slideLayout1683.xml"/><Relationship Id="rId2" Type="http://schemas.openxmlformats.org/officeDocument/2006/relationships/slideLayout" Target="../slideLayouts/slideLayout1523.xml"/><Relationship Id="rId29" Type="http://schemas.openxmlformats.org/officeDocument/2006/relationships/slideLayout" Target="../slideLayouts/slideLayout1550.xml"/><Relationship Id="rId24" Type="http://schemas.openxmlformats.org/officeDocument/2006/relationships/slideLayout" Target="../slideLayouts/slideLayout1545.xml"/><Relationship Id="rId40" Type="http://schemas.openxmlformats.org/officeDocument/2006/relationships/slideLayout" Target="../slideLayouts/slideLayout1561.xml"/><Relationship Id="rId45" Type="http://schemas.openxmlformats.org/officeDocument/2006/relationships/slideLayout" Target="../slideLayouts/slideLayout1566.xml"/><Relationship Id="rId66" Type="http://schemas.openxmlformats.org/officeDocument/2006/relationships/slideLayout" Target="../slideLayouts/slideLayout1587.xml"/><Relationship Id="rId87" Type="http://schemas.openxmlformats.org/officeDocument/2006/relationships/slideLayout" Target="../slideLayouts/slideLayout1608.xml"/><Relationship Id="rId110" Type="http://schemas.openxmlformats.org/officeDocument/2006/relationships/slideLayout" Target="../slideLayouts/slideLayout1631.xml"/><Relationship Id="rId115" Type="http://schemas.openxmlformats.org/officeDocument/2006/relationships/slideLayout" Target="../slideLayouts/slideLayout1636.xml"/><Relationship Id="rId131" Type="http://schemas.openxmlformats.org/officeDocument/2006/relationships/slideLayout" Target="../slideLayouts/slideLayout1652.xml"/><Relationship Id="rId136" Type="http://schemas.openxmlformats.org/officeDocument/2006/relationships/slideLayout" Target="../slideLayouts/slideLayout1657.xml"/><Relationship Id="rId157" Type="http://schemas.openxmlformats.org/officeDocument/2006/relationships/slideLayout" Target="../slideLayouts/slideLayout1678.xml"/><Relationship Id="rId61" Type="http://schemas.openxmlformats.org/officeDocument/2006/relationships/slideLayout" Target="../slideLayouts/slideLayout1582.xml"/><Relationship Id="rId82" Type="http://schemas.openxmlformats.org/officeDocument/2006/relationships/slideLayout" Target="../slideLayouts/slideLayout1603.xml"/><Relationship Id="rId152" Type="http://schemas.openxmlformats.org/officeDocument/2006/relationships/slideLayout" Target="../slideLayouts/slideLayout1673.xml"/><Relationship Id="rId19" Type="http://schemas.openxmlformats.org/officeDocument/2006/relationships/slideLayout" Target="../slideLayouts/slideLayout1540.xml"/><Relationship Id="rId14" Type="http://schemas.openxmlformats.org/officeDocument/2006/relationships/slideLayout" Target="../slideLayouts/slideLayout1535.xml"/><Relationship Id="rId30" Type="http://schemas.openxmlformats.org/officeDocument/2006/relationships/slideLayout" Target="../slideLayouts/slideLayout1551.xml"/><Relationship Id="rId35" Type="http://schemas.openxmlformats.org/officeDocument/2006/relationships/slideLayout" Target="../slideLayouts/slideLayout1556.xml"/><Relationship Id="rId56" Type="http://schemas.openxmlformats.org/officeDocument/2006/relationships/slideLayout" Target="../slideLayouts/slideLayout1577.xml"/><Relationship Id="rId77" Type="http://schemas.openxmlformats.org/officeDocument/2006/relationships/slideLayout" Target="../slideLayouts/slideLayout1598.xml"/><Relationship Id="rId100" Type="http://schemas.openxmlformats.org/officeDocument/2006/relationships/slideLayout" Target="../slideLayouts/slideLayout1621.xml"/><Relationship Id="rId105" Type="http://schemas.openxmlformats.org/officeDocument/2006/relationships/slideLayout" Target="../slideLayouts/slideLayout1626.xml"/><Relationship Id="rId126" Type="http://schemas.openxmlformats.org/officeDocument/2006/relationships/slideLayout" Target="../slideLayouts/slideLayout1647.xml"/><Relationship Id="rId147" Type="http://schemas.openxmlformats.org/officeDocument/2006/relationships/slideLayout" Target="../slideLayouts/slideLayout1668.xml"/><Relationship Id="rId168" Type="http://schemas.openxmlformats.org/officeDocument/2006/relationships/slideLayout" Target="../slideLayouts/slideLayout1689.xml"/><Relationship Id="rId8" Type="http://schemas.openxmlformats.org/officeDocument/2006/relationships/slideLayout" Target="../slideLayouts/slideLayout1529.xml"/><Relationship Id="rId51" Type="http://schemas.openxmlformats.org/officeDocument/2006/relationships/slideLayout" Target="../slideLayouts/slideLayout1572.xml"/><Relationship Id="rId72" Type="http://schemas.openxmlformats.org/officeDocument/2006/relationships/slideLayout" Target="../slideLayouts/slideLayout1593.xml"/><Relationship Id="rId93" Type="http://schemas.openxmlformats.org/officeDocument/2006/relationships/slideLayout" Target="../slideLayouts/slideLayout1614.xml"/><Relationship Id="rId98" Type="http://schemas.openxmlformats.org/officeDocument/2006/relationships/slideLayout" Target="../slideLayouts/slideLayout1619.xml"/><Relationship Id="rId121" Type="http://schemas.openxmlformats.org/officeDocument/2006/relationships/slideLayout" Target="../slideLayouts/slideLayout1642.xml"/><Relationship Id="rId142" Type="http://schemas.openxmlformats.org/officeDocument/2006/relationships/slideLayout" Target="../slideLayouts/slideLayout1663.xml"/><Relationship Id="rId163" Type="http://schemas.openxmlformats.org/officeDocument/2006/relationships/slideLayout" Target="../slideLayouts/slideLayout1684.xml"/><Relationship Id="rId3" Type="http://schemas.openxmlformats.org/officeDocument/2006/relationships/slideLayout" Target="../slideLayouts/slideLayout1524.xml"/><Relationship Id="rId25" Type="http://schemas.openxmlformats.org/officeDocument/2006/relationships/slideLayout" Target="../slideLayouts/slideLayout1546.xml"/><Relationship Id="rId46" Type="http://schemas.openxmlformats.org/officeDocument/2006/relationships/slideLayout" Target="../slideLayouts/slideLayout1567.xml"/><Relationship Id="rId67" Type="http://schemas.openxmlformats.org/officeDocument/2006/relationships/slideLayout" Target="../slideLayouts/slideLayout1588.xml"/><Relationship Id="rId116" Type="http://schemas.openxmlformats.org/officeDocument/2006/relationships/slideLayout" Target="../slideLayouts/slideLayout1637.xml"/><Relationship Id="rId137" Type="http://schemas.openxmlformats.org/officeDocument/2006/relationships/slideLayout" Target="../slideLayouts/slideLayout1658.xml"/><Relationship Id="rId158" Type="http://schemas.openxmlformats.org/officeDocument/2006/relationships/slideLayout" Target="../slideLayouts/slideLayout1679.xml"/><Relationship Id="rId20" Type="http://schemas.openxmlformats.org/officeDocument/2006/relationships/slideLayout" Target="../slideLayouts/slideLayout1541.xml"/><Relationship Id="rId41" Type="http://schemas.openxmlformats.org/officeDocument/2006/relationships/slideLayout" Target="../slideLayouts/slideLayout1562.xml"/><Relationship Id="rId62" Type="http://schemas.openxmlformats.org/officeDocument/2006/relationships/slideLayout" Target="../slideLayouts/slideLayout1583.xml"/><Relationship Id="rId83" Type="http://schemas.openxmlformats.org/officeDocument/2006/relationships/slideLayout" Target="../slideLayouts/slideLayout1604.xml"/><Relationship Id="rId88" Type="http://schemas.openxmlformats.org/officeDocument/2006/relationships/slideLayout" Target="../slideLayouts/slideLayout1609.xml"/><Relationship Id="rId111" Type="http://schemas.openxmlformats.org/officeDocument/2006/relationships/slideLayout" Target="../slideLayouts/slideLayout1632.xml"/><Relationship Id="rId132" Type="http://schemas.openxmlformats.org/officeDocument/2006/relationships/slideLayout" Target="../slideLayouts/slideLayout1653.xml"/><Relationship Id="rId153" Type="http://schemas.openxmlformats.org/officeDocument/2006/relationships/slideLayout" Target="../slideLayouts/slideLayout1674.xml"/><Relationship Id="rId15" Type="http://schemas.openxmlformats.org/officeDocument/2006/relationships/slideLayout" Target="../slideLayouts/slideLayout1536.xml"/><Relationship Id="rId36" Type="http://schemas.openxmlformats.org/officeDocument/2006/relationships/slideLayout" Target="../slideLayouts/slideLayout1557.xml"/><Relationship Id="rId57" Type="http://schemas.openxmlformats.org/officeDocument/2006/relationships/slideLayout" Target="../slideLayouts/slideLayout1578.xml"/><Relationship Id="rId106" Type="http://schemas.openxmlformats.org/officeDocument/2006/relationships/slideLayout" Target="../slideLayouts/slideLayout1627.xml"/><Relationship Id="rId127" Type="http://schemas.openxmlformats.org/officeDocument/2006/relationships/slideLayout" Target="../slideLayouts/slideLayout1648.xml"/><Relationship Id="rId10" Type="http://schemas.openxmlformats.org/officeDocument/2006/relationships/slideLayout" Target="../slideLayouts/slideLayout1531.xml"/><Relationship Id="rId31" Type="http://schemas.openxmlformats.org/officeDocument/2006/relationships/slideLayout" Target="../slideLayouts/slideLayout1552.xml"/><Relationship Id="rId52" Type="http://schemas.openxmlformats.org/officeDocument/2006/relationships/slideLayout" Target="../slideLayouts/slideLayout1573.xml"/><Relationship Id="rId73" Type="http://schemas.openxmlformats.org/officeDocument/2006/relationships/slideLayout" Target="../slideLayouts/slideLayout1594.xml"/><Relationship Id="rId78" Type="http://schemas.openxmlformats.org/officeDocument/2006/relationships/slideLayout" Target="../slideLayouts/slideLayout1599.xml"/><Relationship Id="rId94" Type="http://schemas.openxmlformats.org/officeDocument/2006/relationships/slideLayout" Target="../slideLayouts/slideLayout1615.xml"/><Relationship Id="rId99" Type="http://schemas.openxmlformats.org/officeDocument/2006/relationships/slideLayout" Target="../slideLayouts/slideLayout1620.xml"/><Relationship Id="rId101" Type="http://schemas.openxmlformats.org/officeDocument/2006/relationships/slideLayout" Target="../slideLayouts/slideLayout1622.xml"/><Relationship Id="rId122" Type="http://schemas.openxmlformats.org/officeDocument/2006/relationships/slideLayout" Target="../slideLayouts/slideLayout1643.xml"/><Relationship Id="rId143" Type="http://schemas.openxmlformats.org/officeDocument/2006/relationships/slideLayout" Target="../slideLayouts/slideLayout1664.xml"/><Relationship Id="rId148" Type="http://schemas.openxmlformats.org/officeDocument/2006/relationships/slideLayout" Target="../slideLayouts/slideLayout1669.xml"/><Relationship Id="rId164" Type="http://schemas.openxmlformats.org/officeDocument/2006/relationships/slideLayout" Target="../slideLayouts/slideLayout1685.xml"/><Relationship Id="rId169" Type="http://schemas.openxmlformats.org/officeDocument/2006/relationships/slideLayout" Target="../slideLayouts/slideLayout1690.xml"/><Relationship Id="rId4" Type="http://schemas.openxmlformats.org/officeDocument/2006/relationships/slideLayout" Target="../slideLayouts/slideLayout1525.xml"/><Relationship Id="rId9" Type="http://schemas.openxmlformats.org/officeDocument/2006/relationships/slideLayout" Target="../slideLayouts/slideLayout1530.xml"/><Relationship Id="rId26" Type="http://schemas.openxmlformats.org/officeDocument/2006/relationships/slideLayout" Target="../slideLayouts/slideLayout1547.xml"/><Relationship Id="rId47" Type="http://schemas.openxmlformats.org/officeDocument/2006/relationships/slideLayout" Target="../slideLayouts/slideLayout1568.xml"/><Relationship Id="rId68" Type="http://schemas.openxmlformats.org/officeDocument/2006/relationships/slideLayout" Target="../slideLayouts/slideLayout1589.xml"/><Relationship Id="rId89" Type="http://schemas.openxmlformats.org/officeDocument/2006/relationships/slideLayout" Target="../slideLayouts/slideLayout1610.xml"/><Relationship Id="rId112" Type="http://schemas.openxmlformats.org/officeDocument/2006/relationships/slideLayout" Target="../slideLayouts/slideLayout1633.xml"/><Relationship Id="rId133" Type="http://schemas.openxmlformats.org/officeDocument/2006/relationships/slideLayout" Target="../slideLayouts/slideLayout1654.xml"/><Relationship Id="rId154" Type="http://schemas.openxmlformats.org/officeDocument/2006/relationships/slideLayout" Target="../slideLayouts/slideLayout1675.xml"/><Relationship Id="rId16" Type="http://schemas.openxmlformats.org/officeDocument/2006/relationships/slideLayout" Target="../slideLayouts/slideLayout1537.xml"/><Relationship Id="rId37" Type="http://schemas.openxmlformats.org/officeDocument/2006/relationships/slideLayout" Target="../slideLayouts/slideLayout1558.xml"/><Relationship Id="rId58" Type="http://schemas.openxmlformats.org/officeDocument/2006/relationships/slideLayout" Target="../slideLayouts/slideLayout1579.xml"/><Relationship Id="rId79" Type="http://schemas.openxmlformats.org/officeDocument/2006/relationships/slideLayout" Target="../slideLayouts/slideLayout1600.xml"/><Relationship Id="rId102" Type="http://schemas.openxmlformats.org/officeDocument/2006/relationships/slideLayout" Target="../slideLayouts/slideLayout1623.xml"/><Relationship Id="rId123" Type="http://schemas.openxmlformats.org/officeDocument/2006/relationships/slideLayout" Target="../slideLayouts/slideLayout1644.xml"/><Relationship Id="rId144" Type="http://schemas.openxmlformats.org/officeDocument/2006/relationships/slideLayout" Target="../slideLayouts/slideLayout1665.xml"/><Relationship Id="rId90" Type="http://schemas.openxmlformats.org/officeDocument/2006/relationships/slideLayout" Target="../slideLayouts/slideLayout1611.xml"/><Relationship Id="rId165" Type="http://schemas.openxmlformats.org/officeDocument/2006/relationships/slideLayout" Target="../slideLayouts/slideLayout1686.xml"/><Relationship Id="rId27" Type="http://schemas.openxmlformats.org/officeDocument/2006/relationships/slideLayout" Target="../slideLayouts/slideLayout1548.xml"/><Relationship Id="rId48" Type="http://schemas.openxmlformats.org/officeDocument/2006/relationships/slideLayout" Target="../slideLayouts/slideLayout1569.xml"/><Relationship Id="rId69" Type="http://schemas.openxmlformats.org/officeDocument/2006/relationships/slideLayout" Target="../slideLayouts/slideLayout1590.xml"/><Relationship Id="rId113" Type="http://schemas.openxmlformats.org/officeDocument/2006/relationships/slideLayout" Target="../slideLayouts/slideLayout1634.xml"/><Relationship Id="rId134" Type="http://schemas.openxmlformats.org/officeDocument/2006/relationships/slideLayout" Target="../slideLayouts/slideLayout1655.xml"/><Relationship Id="rId80" Type="http://schemas.openxmlformats.org/officeDocument/2006/relationships/slideLayout" Target="../slideLayouts/slideLayout1601.xml"/><Relationship Id="rId155" Type="http://schemas.openxmlformats.org/officeDocument/2006/relationships/slideLayout" Target="../slideLayouts/slideLayout1676.xml"/><Relationship Id="rId17" Type="http://schemas.openxmlformats.org/officeDocument/2006/relationships/slideLayout" Target="../slideLayouts/slideLayout1538.xml"/><Relationship Id="rId38" Type="http://schemas.openxmlformats.org/officeDocument/2006/relationships/slideLayout" Target="../slideLayouts/slideLayout1559.xml"/><Relationship Id="rId59" Type="http://schemas.openxmlformats.org/officeDocument/2006/relationships/slideLayout" Target="../slideLayouts/slideLayout1580.xml"/><Relationship Id="rId103" Type="http://schemas.openxmlformats.org/officeDocument/2006/relationships/slideLayout" Target="../slideLayouts/slideLayout1624.xml"/><Relationship Id="rId124" Type="http://schemas.openxmlformats.org/officeDocument/2006/relationships/slideLayout" Target="../slideLayouts/slideLayout1645.xml"/></Relationships>
</file>

<file path=ppt/slideMasters/_rels/slideMaster12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807.xml"/><Relationship Id="rId21" Type="http://schemas.openxmlformats.org/officeDocument/2006/relationships/slideLayout" Target="../slideLayouts/slideLayout1711.xml"/><Relationship Id="rId42" Type="http://schemas.openxmlformats.org/officeDocument/2006/relationships/slideLayout" Target="../slideLayouts/slideLayout1732.xml"/><Relationship Id="rId63" Type="http://schemas.openxmlformats.org/officeDocument/2006/relationships/slideLayout" Target="../slideLayouts/slideLayout1753.xml"/><Relationship Id="rId84" Type="http://schemas.openxmlformats.org/officeDocument/2006/relationships/slideLayout" Target="../slideLayouts/slideLayout1774.xml"/><Relationship Id="rId138" Type="http://schemas.openxmlformats.org/officeDocument/2006/relationships/slideLayout" Target="../slideLayouts/slideLayout1828.xml"/><Relationship Id="rId159" Type="http://schemas.openxmlformats.org/officeDocument/2006/relationships/slideLayout" Target="../slideLayouts/slideLayout1849.xml"/><Relationship Id="rId107" Type="http://schemas.openxmlformats.org/officeDocument/2006/relationships/slideLayout" Target="../slideLayouts/slideLayout1797.xml"/><Relationship Id="rId11" Type="http://schemas.openxmlformats.org/officeDocument/2006/relationships/slideLayout" Target="../slideLayouts/slideLayout1701.xml"/><Relationship Id="rId32" Type="http://schemas.openxmlformats.org/officeDocument/2006/relationships/slideLayout" Target="../slideLayouts/slideLayout1722.xml"/><Relationship Id="rId53" Type="http://schemas.openxmlformats.org/officeDocument/2006/relationships/slideLayout" Target="../slideLayouts/slideLayout1743.xml"/><Relationship Id="rId74" Type="http://schemas.openxmlformats.org/officeDocument/2006/relationships/slideLayout" Target="../slideLayouts/slideLayout1764.xml"/><Relationship Id="rId128" Type="http://schemas.openxmlformats.org/officeDocument/2006/relationships/slideLayout" Target="../slideLayouts/slideLayout1818.xml"/><Relationship Id="rId149" Type="http://schemas.openxmlformats.org/officeDocument/2006/relationships/slideLayout" Target="../slideLayouts/slideLayout1839.xml"/><Relationship Id="rId5" Type="http://schemas.openxmlformats.org/officeDocument/2006/relationships/slideLayout" Target="../slideLayouts/slideLayout1695.xml"/><Relationship Id="rId95" Type="http://schemas.openxmlformats.org/officeDocument/2006/relationships/slideLayout" Target="../slideLayouts/slideLayout1785.xml"/><Relationship Id="rId160" Type="http://schemas.openxmlformats.org/officeDocument/2006/relationships/slideLayout" Target="../slideLayouts/slideLayout1850.xml"/><Relationship Id="rId22" Type="http://schemas.openxmlformats.org/officeDocument/2006/relationships/slideLayout" Target="../slideLayouts/slideLayout1712.xml"/><Relationship Id="rId43" Type="http://schemas.openxmlformats.org/officeDocument/2006/relationships/slideLayout" Target="../slideLayouts/slideLayout1733.xml"/><Relationship Id="rId64" Type="http://schemas.openxmlformats.org/officeDocument/2006/relationships/slideLayout" Target="../slideLayouts/slideLayout1754.xml"/><Relationship Id="rId118" Type="http://schemas.openxmlformats.org/officeDocument/2006/relationships/slideLayout" Target="../slideLayouts/slideLayout1808.xml"/><Relationship Id="rId139" Type="http://schemas.openxmlformats.org/officeDocument/2006/relationships/slideLayout" Target="../slideLayouts/slideLayout1829.xml"/><Relationship Id="rId85" Type="http://schemas.openxmlformats.org/officeDocument/2006/relationships/slideLayout" Target="../slideLayouts/slideLayout1775.xml"/><Relationship Id="rId150" Type="http://schemas.openxmlformats.org/officeDocument/2006/relationships/slideLayout" Target="../slideLayouts/slideLayout1840.xml"/><Relationship Id="rId12" Type="http://schemas.openxmlformats.org/officeDocument/2006/relationships/slideLayout" Target="../slideLayouts/slideLayout1702.xml"/><Relationship Id="rId17" Type="http://schemas.openxmlformats.org/officeDocument/2006/relationships/slideLayout" Target="../slideLayouts/slideLayout1707.xml"/><Relationship Id="rId33" Type="http://schemas.openxmlformats.org/officeDocument/2006/relationships/slideLayout" Target="../slideLayouts/slideLayout1723.xml"/><Relationship Id="rId38" Type="http://schemas.openxmlformats.org/officeDocument/2006/relationships/slideLayout" Target="../slideLayouts/slideLayout1728.xml"/><Relationship Id="rId59" Type="http://schemas.openxmlformats.org/officeDocument/2006/relationships/slideLayout" Target="../slideLayouts/slideLayout1749.xml"/><Relationship Id="rId103" Type="http://schemas.openxmlformats.org/officeDocument/2006/relationships/slideLayout" Target="../slideLayouts/slideLayout1793.xml"/><Relationship Id="rId108" Type="http://schemas.openxmlformats.org/officeDocument/2006/relationships/slideLayout" Target="../slideLayouts/slideLayout1798.xml"/><Relationship Id="rId124" Type="http://schemas.openxmlformats.org/officeDocument/2006/relationships/slideLayout" Target="../slideLayouts/slideLayout1814.xml"/><Relationship Id="rId129" Type="http://schemas.openxmlformats.org/officeDocument/2006/relationships/slideLayout" Target="../slideLayouts/slideLayout1819.xml"/><Relationship Id="rId54" Type="http://schemas.openxmlformats.org/officeDocument/2006/relationships/slideLayout" Target="../slideLayouts/slideLayout1744.xml"/><Relationship Id="rId70" Type="http://schemas.openxmlformats.org/officeDocument/2006/relationships/slideLayout" Target="../slideLayouts/slideLayout1760.xml"/><Relationship Id="rId75" Type="http://schemas.openxmlformats.org/officeDocument/2006/relationships/slideLayout" Target="../slideLayouts/slideLayout1765.xml"/><Relationship Id="rId91" Type="http://schemas.openxmlformats.org/officeDocument/2006/relationships/slideLayout" Target="../slideLayouts/slideLayout1781.xml"/><Relationship Id="rId96" Type="http://schemas.openxmlformats.org/officeDocument/2006/relationships/slideLayout" Target="../slideLayouts/slideLayout1786.xml"/><Relationship Id="rId140" Type="http://schemas.openxmlformats.org/officeDocument/2006/relationships/slideLayout" Target="../slideLayouts/slideLayout1830.xml"/><Relationship Id="rId145" Type="http://schemas.openxmlformats.org/officeDocument/2006/relationships/slideLayout" Target="../slideLayouts/slideLayout1835.xml"/><Relationship Id="rId161" Type="http://schemas.openxmlformats.org/officeDocument/2006/relationships/slideLayout" Target="../slideLayouts/slideLayout1851.xml"/><Relationship Id="rId166" Type="http://schemas.openxmlformats.org/officeDocument/2006/relationships/slideLayout" Target="../slideLayouts/slideLayout1856.xml"/><Relationship Id="rId1" Type="http://schemas.openxmlformats.org/officeDocument/2006/relationships/slideLayout" Target="../slideLayouts/slideLayout1691.xml"/><Relationship Id="rId6" Type="http://schemas.openxmlformats.org/officeDocument/2006/relationships/slideLayout" Target="../slideLayouts/slideLayout1696.xml"/><Relationship Id="rId23" Type="http://schemas.openxmlformats.org/officeDocument/2006/relationships/slideLayout" Target="../slideLayouts/slideLayout1713.xml"/><Relationship Id="rId28" Type="http://schemas.openxmlformats.org/officeDocument/2006/relationships/slideLayout" Target="../slideLayouts/slideLayout1718.xml"/><Relationship Id="rId49" Type="http://schemas.openxmlformats.org/officeDocument/2006/relationships/slideLayout" Target="../slideLayouts/slideLayout1739.xml"/><Relationship Id="rId114" Type="http://schemas.openxmlformats.org/officeDocument/2006/relationships/slideLayout" Target="../slideLayouts/slideLayout1804.xml"/><Relationship Id="rId119" Type="http://schemas.openxmlformats.org/officeDocument/2006/relationships/slideLayout" Target="../slideLayouts/slideLayout1809.xml"/><Relationship Id="rId44" Type="http://schemas.openxmlformats.org/officeDocument/2006/relationships/slideLayout" Target="../slideLayouts/slideLayout1734.xml"/><Relationship Id="rId60" Type="http://schemas.openxmlformats.org/officeDocument/2006/relationships/slideLayout" Target="../slideLayouts/slideLayout1750.xml"/><Relationship Id="rId65" Type="http://schemas.openxmlformats.org/officeDocument/2006/relationships/slideLayout" Target="../slideLayouts/slideLayout1755.xml"/><Relationship Id="rId81" Type="http://schemas.openxmlformats.org/officeDocument/2006/relationships/slideLayout" Target="../slideLayouts/slideLayout1771.xml"/><Relationship Id="rId86" Type="http://schemas.openxmlformats.org/officeDocument/2006/relationships/slideLayout" Target="../slideLayouts/slideLayout1776.xml"/><Relationship Id="rId130" Type="http://schemas.openxmlformats.org/officeDocument/2006/relationships/slideLayout" Target="../slideLayouts/slideLayout1820.xml"/><Relationship Id="rId135" Type="http://schemas.openxmlformats.org/officeDocument/2006/relationships/slideLayout" Target="../slideLayouts/slideLayout1825.xml"/><Relationship Id="rId151" Type="http://schemas.openxmlformats.org/officeDocument/2006/relationships/slideLayout" Target="../slideLayouts/slideLayout1841.xml"/><Relationship Id="rId156" Type="http://schemas.openxmlformats.org/officeDocument/2006/relationships/slideLayout" Target="../slideLayouts/slideLayout1846.xml"/><Relationship Id="rId13" Type="http://schemas.openxmlformats.org/officeDocument/2006/relationships/slideLayout" Target="../slideLayouts/slideLayout1703.xml"/><Relationship Id="rId18" Type="http://schemas.openxmlformats.org/officeDocument/2006/relationships/slideLayout" Target="../slideLayouts/slideLayout1708.xml"/><Relationship Id="rId39" Type="http://schemas.openxmlformats.org/officeDocument/2006/relationships/slideLayout" Target="../slideLayouts/slideLayout1729.xml"/><Relationship Id="rId109" Type="http://schemas.openxmlformats.org/officeDocument/2006/relationships/slideLayout" Target="../slideLayouts/slideLayout1799.xml"/><Relationship Id="rId34" Type="http://schemas.openxmlformats.org/officeDocument/2006/relationships/slideLayout" Target="../slideLayouts/slideLayout1724.xml"/><Relationship Id="rId50" Type="http://schemas.openxmlformats.org/officeDocument/2006/relationships/slideLayout" Target="../slideLayouts/slideLayout1740.xml"/><Relationship Id="rId55" Type="http://schemas.openxmlformats.org/officeDocument/2006/relationships/slideLayout" Target="../slideLayouts/slideLayout1745.xml"/><Relationship Id="rId76" Type="http://schemas.openxmlformats.org/officeDocument/2006/relationships/slideLayout" Target="../slideLayouts/slideLayout1766.xml"/><Relationship Id="rId97" Type="http://schemas.openxmlformats.org/officeDocument/2006/relationships/slideLayout" Target="../slideLayouts/slideLayout1787.xml"/><Relationship Id="rId104" Type="http://schemas.openxmlformats.org/officeDocument/2006/relationships/slideLayout" Target="../slideLayouts/slideLayout1794.xml"/><Relationship Id="rId120" Type="http://schemas.openxmlformats.org/officeDocument/2006/relationships/slideLayout" Target="../slideLayouts/slideLayout1810.xml"/><Relationship Id="rId125" Type="http://schemas.openxmlformats.org/officeDocument/2006/relationships/slideLayout" Target="../slideLayouts/slideLayout1815.xml"/><Relationship Id="rId141" Type="http://schemas.openxmlformats.org/officeDocument/2006/relationships/slideLayout" Target="../slideLayouts/slideLayout1831.xml"/><Relationship Id="rId146" Type="http://schemas.openxmlformats.org/officeDocument/2006/relationships/slideLayout" Target="../slideLayouts/slideLayout1836.xml"/><Relationship Id="rId167" Type="http://schemas.openxmlformats.org/officeDocument/2006/relationships/slideLayout" Target="../slideLayouts/slideLayout1857.xml"/><Relationship Id="rId7" Type="http://schemas.openxmlformats.org/officeDocument/2006/relationships/slideLayout" Target="../slideLayouts/slideLayout1697.xml"/><Relationship Id="rId71" Type="http://schemas.openxmlformats.org/officeDocument/2006/relationships/slideLayout" Target="../slideLayouts/slideLayout1761.xml"/><Relationship Id="rId92" Type="http://schemas.openxmlformats.org/officeDocument/2006/relationships/slideLayout" Target="../slideLayouts/slideLayout1782.xml"/><Relationship Id="rId162" Type="http://schemas.openxmlformats.org/officeDocument/2006/relationships/slideLayout" Target="../slideLayouts/slideLayout1852.xml"/><Relationship Id="rId2" Type="http://schemas.openxmlformats.org/officeDocument/2006/relationships/slideLayout" Target="../slideLayouts/slideLayout1692.xml"/><Relationship Id="rId29" Type="http://schemas.openxmlformats.org/officeDocument/2006/relationships/slideLayout" Target="../slideLayouts/slideLayout1719.xml"/><Relationship Id="rId24" Type="http://schemas.openxmlformats.org/officeDocument/2006/relationships/slideLayout" Target="../slideLayouts/slideLayout1714.xml"/><Relationship Id="rId40" Type="http://schemas.openxmlformats.org/officeDocument/2006/relationships/slideLayout" Target="../slideLayouts/slideLayout1730.xml"/><Relationship Id="rId45" Type="http://schemas.openxmlformats.org/officeDocument/2006/relationships/slideLayout" Target="../slideLayouts/slideLayout1735.xml"/><Relationship Id="rId66" Type="http://schemas.openxmlformats.org/officeDocument/2006/relationships/slideLayout" Target="../slideLayouts/slideLayout1756.xml"/><Relationship Id="rId87" Type="http://schemas.openxmlformats.org/officeDocument/2006/relationships/slideLayout" Target="../slideLayouts/slideLayout1777.xml"/><Relationship Id="rId110" Type="http://schemas.openxmlformats.org/officeDocument/2006/relationships/slideLayout" Target="../slideLayouts/slideLayout1800.xml"/><Relationship Id="rId115" Type="http://schemas.openxmlformats.org/officeDocument/2006/relationships/slideLayout" Target="../slideLayouts/slideLayout1805.xml"/><Relationship Id="rId131" Type="http://schemas.openxmlformats.org/officeDocument/2006/relationships/slideLayout" Target="../slideLayouts/slideLayout1821.xml"/><Relationship Id="rId136" Type="http://schemas.openxmlformats.org/officeDocument/2006/relationships/slideLayout" Target="../slideLayouts/slideLayout1826.xml"/><Relationship Id="rId157" Type="http://schemas.openxmlformats.org/officeDocument/2006/relationships/slideLayout" Target="../slideLayouts/slideLayout1847.xml"/><Relationship Id="rId61" Type="http://schemas.openxmlformats.org/officeDocument/2006/relationships/slideLayout" Target="../slideLayouts/slideLayout1751.xml"/><Relationship Id="rId82" Type="http://schemas.openxmlformats.org/officeDocument/2006/relationships/slideLayout" Target="../slideLayouts/slideLayout1772.xml"/><Relationship Id="rId152" Type="http://schemas.openxmlformats.org/officeDocument/2006/relationships/slideLayout" Target="../slideLayouts/slideLayout1842.xml"/><Relationship Id="rId19" Type="http://schemas.openxmlformats.org/officeDocument/2006/relationships/slideLayout" Target="../slideLayouts/slideLayout1709.xml"/><Relationship Id="rId14" Type="http://schemas.openxmlformats.org/officeDocument/2006/relationships/slideLayout" Target="../slideLayouts/slideLayout1704.xml"/><Relationship Id="rId30" Type="http://schemas.openxmlformats.org/officeDocument/2006/relationships/slideLayout" Target="../slideLayouts/slideLayout1720.xml"/><Relationship Id="rId35" Type="http://schemas.openxmlformats.org/officeDocument/2006/relationships/slideLayout" Target="../slideLayouts/slideLayout1725.xml"/><Relationship Id="rId56" Type="http://schemas.openxmlformats.org/officeDocument/2006/relationships/slideLayout" Target="../slideLayouts/slideLayout1746.xml"/><Relationship Id="rId77" Type="http://schemas.openxmlformats.org/officeDocument/2006/relationships/slideLayout" Target="../slideLayouts/slideLayout1767.xml"/><Relationship Id="rId100" Type="http://schemas.openxmlformats.org/officeDocument/2006/relationships/slideLayout" Target="../slideLayouts/slideLayout1790.xml"/><Relationship Id="rId105" Type="http://schemas.openxmlformats.org/officeDocument/2006/relationships/slideLayout" Target="../slideLayouts/slideLayout1795.xml"/><Relationship Id="rId126" Type="http://schemas.openxmlformats.org/officeDocument/2006/relationships/slideLayout" Target="../slideLayouts/slideLayout1816.xml"/><Relationship Id="rId147" Type="http://schemas.openxmlformats.org/officeDocument/2006/relationships/slideLayout" Target="../slideLayouts/slideLayout1837.xml"/><Relationship Id="rId168" Type="http://schemas.openxmlformats.org/officeDocument/2006/relationships/theme" Target="../theme/theme12.xml"/><Relationship Id="rId8" Type="http://schemas.openxmlformats.org/officeDocument/2006/relationships/slideLayout" Target="../slideLayouts/slideLayout1698.xml"/><Relationship Id="rId51" Type="http://schemas.openxmlformats.org/officeDocument/2006/relationships/slideLayout" Target="../slideLayouts/slideLayout1741.xml"/><Relationship Id="rId72" Type="http://schemas.openxmlformats.org/officeDocument/2006/relationships/slideLayout" Target="../slideLayouts/slideLayout1762.xml"/><Relationship Id="rId93" Type="http://schemas.openxmlformats.org/officeDocument/2006/relationships/slideLayout" Target="../slideLayouts/slideLayout1783.xml"/><Relationship Id="rId98" Type="http://schemas.openxmlformats.org/officeDocument/2006/relationships/slideLayout" Target="../slideLayouts/slideLayout1788.xml"/><Relationship Id="rId121" Type="http://schemas.openxmlformats.org/officeDocument/2006/relationships/slideLayout" Target="../slideLayouts/slideLayout1811.xml"/><Relationship Id="rId142" Type="http://schemas.openxmlformats.org/officeDocument/2006/relationships/slideLayout" Target="../slideLayouts/slideLayout1832.xml"/><Relationship Id="rId163" Type="http://schemas.openxmlformats.org/officeDocument/2006/relationships/slideLayout" Target="../slideLayouts/slideLayout1853.xml"/><Relationship Id="rId3" Type="http://schemas.openxmlformats.org/officeDocument/2006/relationships/slideLayout" Target="../slideLayouts/slideLayout1693.xml"/><Relationship Id="rId25" Type="http://schemas.openxmlformats.org/officeDocument/2006/relationships/slideLayout" Target="../slideLayouts/slideLayout1715.xml"/><Relationship Id="rId46" Type="http://schemas.openxmlformats.org/officeDocument/2006/relationships/slideLayout" Target="../slideLayouts/slideLayout1736.xml"/><Relationship Id="rId67" Type="http://schemas.openxmlformats.org/officeDocument/2006/relationships/slideLayout" Target="../slideLayouts/slideLayout1757.xml"/><Relationship Id="rId116" Type="http://schemas.openxmlformats.org/officeDocument/2006/relationships/slideLayout" Target="../slideLayouts/slideLayout1806.xml"/><Relationship Id="rId137" Type="http://schemas.openxmlformats.org/officeDocument/2006/relationships/slideLayout" Target="../slideLayouts/slideLayout1827.xml"/><Relationship Id="rId158" Type="http://schemas.openxmlformats.org/officeDocument/2006/relationships/slideLayout" Target="../slideLayouts/slideLayout1848.xml"/><Relationship Id="rId20" Type="http://schemas.openxmlformats.org/officeDocument/2006/relationships/slideLayout" Target="../slideLayouts/slideLayout1710.xml"/><Relationship Id="rId41" Type="http://schemas.openxmlformats.org/officeDocument/2006/relationships/slideLayout" Target="../slideLayouts/slideLayout1731.xml"/><Relationship Id="rId62" Type="http://schemas.openxmlformats.org/officeDocument/2006/relationships/slideLayout" Target="../slideLayouts/slideLayout1752.xml"/><Relationship Id="rId83" Type="http://schemas.openxmlformats.org/officeDocument/2006/relationships/slideLayout" Target="../slideLayouts/slideLayout1773.xml"/><Relationship Id="rId88" Type="http://schemas.openxmlformats.org/officeDocument/2006/relationships/slideLayout" Target="../slideLayouts/slideLayout1778.xml"/><Relationship Id="rId111" Type="http://schemas.openxmlformats.org/officeDocument/2006/relationships/slideLayout" Target="../slideLayouts/slideLayout1801.xml"/><Relationship Id="rId132" Type="http://schemas.openxmlformats.org/officeDocument/2006/relationships/slideLayout" Target="../slideLayouts/slideLayout1822.xml"/><Relationship Id="rId153" Type="http://schemas.openxmlformats.org/officeDocument/2006/relationships/slideLayout" Target="../slideLayouts/slideLayout1843.xml"/><Relationship Id="rId15" Type="http://schemas.openxmlformats.org/officeDocument/2006/relationships/slideLayout" Target="../slideLayouts/slideLayout1705.xml"/><Relationship Id="rId36" Type="http://schemas.openxmlformats.org/officeDocument/2006/relationships/slideLayout" Target="../slideLayouts/slideLayout1726.xml"/><Relationship Id="rId57" Type="http://schemas.openxmlformats.org/officeDocument/2006/relationships/slideLayout" Target="../slideLayouts/slideLayout1747.xml"/><Relationship Id="rId106" Type="http://schemas.openxmlformats.org/officeDocument/2006/relationships/slideLayout" Target="../slideLayouts/slideLayout1796.xml"/><Relationship Id="rId127" Type="http://schemas.openxmlformats.org/officeDocument/2006/relationships/slideLayout" Target="../slideLayouts/slideLayout1817.xml"/><Relationship Id="rId10" Type="http://schemas.openxmlformats.org/officeDocument/2006/relationships/slideLayout" Target="../slideLayouts/slideLayout1700.xml"/><Relationship Id="rId31" Type="http://schemas.openxmlformats.org/officeDocument/2006/relationships/slideLayout" Target="../slideLayouts/slideLayout1721.xml"/><Relationship Id="rId52" Type="http://schemas.openxmlformats.org/officeDocument/2006/relationships/slideLayout" Target="../slideLayouts/slideLayout1742.xml"/><Relationship Id="rId73" Type="http://schemas.openxmlformats.org/officeDocument/2006/relationships/slideLayout" Target="../slideLayouts/slideLayout1763.xml"/><Relationship Id="rId78" Type="http://schemas.openxmlformats.org/officeDocument/2006/relationships/slideLayout" Target="../slideLayouts/slideLayout1768.xml"/><Relationship Id="rId94" Type="http://schemas.openxmlformats.org/officeDocument/2006/relationships/slideLayout" Target="../slideLayouts/slideLayout1784.xml"/><Relationship Id="rId99" Type="http://schemas.openxmlformats.org/officeDocument/2006/relationships/slideLayout" Target="../slideLayouts/slideLayout1789.xml"/><Relationship Id="rId101" Type="http://schemas.openxmlformats.org/officeDocument/2006/relationships/slideLayout" Target="../slideLayouts/slideLayout1791.xml"/><Relationship Id="rId122" Type="http://schemas.openxmlformats.org/officeDocument/2006/relationships/slideLayout" Target="../slideLayouts/slideLayout1812.xml"/><Relationship Id="rId143" Type="http://schemas.openxmlformats.org/officeDocument/2006/relationships/slideLayout" Target="../slideLayouts/slideLayout1833.xml"/><Relationship Id="rId148" Type="http://schemas.openxmlformats.org/officeDocument/2006/relationships/slideLayout" Target="../slideLayouts/slideLayout1838.xml"/><Relationship Id="rId164" Type="http://schemas.openxmlformats.org/officeDocument/2006/relationships/slideLayout" Target="../slideLayouts/slideLayout1854.xml"/><Relationship Id="rId4" Type="http://schemas.openxmlformats.org/officeDocument/2006/relationships/slideLayout" Target="../slideLayouts/slideLayout1694.xml"/><Relationship Id="rId9" Type="http://schemas.openxmlformats.org/officeDocument/2006/relationships/slideLayout" Target="../slideLayouts/slideLayout1699.xml"/><Relationship Id="rId26" Type="http://schemas.openxmlformats.org/officeDocument/2006/relationships/slideLayout" Target="../slideLayouts/slideLayout1716.xml"/><Relationship Id="rId47" Type="http://schemas.openxmlformats.org/officeDocument/2006/relationships/slideLayout" Target="../slideLayouts/slideLayout1737.xml"/><Relationship Id="rId68" Type="http://schemas.openxmlformats.org/officeDocument/2006/relationships/slideLayout" Target="../slideLayouts/slideLayout1758.xml"/><Relationship Id="rId89" Type="http://schemas.openxmlformats.org/officeDocument/2006/relationships/slideLayout" Target="../slideLayouts/slideLayout1779.xml"/><Relationship Id="rId112" Type="http://schemas.openxmlformats.org/officeDocument/2006/relationships/slideLayout" Target="../slideLayouts/slideLayout1802.xml"/><Relationship Id="rId133" Type="http://schemas.openxmlformats.org/officeDocument/2006/relationships/slideLayout" Target="../slideLayouts/slideLayout1823.xml"/><Relationship Id="rId154" Type="http://schemas.openxmlformats.org/officeDocument/2006/relationships/slideLayout" Target="../slideLayouts/slideLayout1844.xml"/><Relationship Id="rId16" Type="http://schemas.openxmlformats.org/officeDocument/2006/relationships/slideLayout" Target="../slideLayouts/slideLayout1706.xml"/><Relationship Id="rId37" Type="http://schemas.openxmlformats.org/officeDocument/2006/relationships/slideLayout" Target="../slideLayouts/slideLayout1727.xml"/><Relationship Id="rId58" Type="http://schemas.openxmlformats.org/officeDocument/2006/relationships/slideLayout" Target="../slideLayouts/slideLayout1748.xml"/><Relationship Id="rId79" Type="http://schemas.openxmlformats.org/officeDocument/2006/relationships/slideLayout" Target="../slideLayouts/slideLayout1769.xml"/><Relationship Id="rId102" Type="http://schemas.openxmlformats.org/officeDocument/2006/relationships/slideLayout" Target="../slideLayouts/slideLayout1792.xml"/><Relationship Id="rId123" Type="http://schemas.openxmlformats.org/officeDocument/2006/relationships/slideLayout" Target="../slideLayouts/slideLayout1813.xml"/><Relationship Id="rId144" Type="http://schemas.openxmlformats.org/officeDocument/2006/relationships/slideLayout" Target="../slideLayouts/slideLayout1834.xml"/><Relationship Id="rId90" Type="http://schemas.openxmlformats.org/officeDocument/2006/relationships/slideLayout" Target="../slideLayouts/slideLayout1780.xml"/><Relationship Id="rId165" Type="http://schemas.openxmlformats.org/officeDocument/2006/relationships/slideLayout" Target="../slideLayouts/slideLayout1855.xml"/><Relationship Id="rId27" Type="http://schemas.openxmlformats.org/officeDocument/2006/relationships/slideLayout" Target="../slideLayouts/slideLayout1717.xml"/><Relationship Id="rId48" Type="http://schemas.openxmlformats.org/officeDocument/2006/relationships/slideLayout" Target="../slideLayouts/slideLayout1738.xml"/><Relationship Id="rId69" Type="http://schemas.openxmlformats.org/officeDocument/2006/relationships/slideLayout" Target="../slideLayouts/slideLayout1759.xml"/><Relationship Id="rId113" Type="http://schemas.openxmlformats.org/officeDocument/2006/relationships/slideLayout" Target="../slideLayouts/slideLayout1803.xml"/><Relationship Id="rId134" Type="http://schemas.openxmlformats.org/officeDocument/2006/relationships/slideLayout" Target="../slideLayouts/slideLayout1824.xml"/><Relationship Id="rId80" Type="http://schemas.openxmlformats.org/officeDocument/2006/relationships/slideLayout" Target="../slideLayouts/slideLayout1770.xml"/><Relationship Id="rId155" Type="http://schemas.openxmlformats.org/officeDocument/2006/relationships/slideLayout" Target="../slideLayouts/slideLayout1845.xml"/></Relationships>
</file>

<file path=ppt/slideMasters/_rels/slideMaster13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974.xml"/><Relationship Id="rId21" Type="http://schemas.openxmlformats.org/officeDocument/2006/relationships/slideLayout" Target="../slideLayouts/slideLayout1878.xml"/><Relationship Id="rId42" Type="http://schemas.openxmlformats.org/officeDocument/2006/relationships/slideLayout" Target="../slideLayouts/slideLayout1899.xml"/><Relationship Id="rId63" Type="http://schemas.openxmlformats.org/officeDocument/2006/relationships/slideLayout" Target="../slideLayouts/slideLayout1920.xml"/><Relationship Id="rId84" Type="http://schemas.openxmlformats.org/officeDocument/2006/relationships/slideLayout" Target="../slideLayouts/slideLayout1941.xml"/><Relationship Id="rId138" Type="http://schemas.openxmlformats.org/officeDocument/2006/relationships/slideLayout" Target="../slideLayouts/slideLayout1995.xml"/><Relationship Id="rId159" Type="http://schemas.openxmlformats.org/officeDocument/2006/relationships/slideLayout" Target="../slideLayouts/slideLayout2016.xml"/><Relationship Id="rId107" Type="http://schemas.openxmlformats.org/officeDocument/2006/relationships/slideLayout" Target="../slideLayouts/slideLayout1964.xml"/><Relationship Id="rId11" Type="http://schemas.openxmlformats.org/officeDocument/2006/relationships/slideLayout" Target="../slideLayouts/slideLayout1868.xml"/><Relationship Id="rId32" Type="http://schemas.openxmlformats.org/officeDocument/2006/relationships/slideLayout" Target="../slideLayouts/slideLayout1889.xml"/><Relationship Id="rId53" Type="http://schemas.openxmlformats.org/officeDocument/2006/relationships/slideLayout" Target="../slideLayouts/slideLayout1910.xml"/><Relationship Id="rId74" Type="http://schemas.openxmlformats.org/officeDocument/2006/relationships/slideLayout" Target="../slideLayouts/slideLayout1931.xml"/><Relationship Id="rId128" Type="http://schemas.openxmlformats.org/officeDocument/2006/relationships/slideLayout" Target="../slideLayouts/slideLayout1985.xml"/><Relationship Id="rId149" Type="http://schemas.openxmlformats.org/officeDocument/2006/relationships/slideLayout" Target="../slideLayouts/slideLayout2006.xml"/><Relationship Id="rId5" Type="http://schemas.openxmlformats.org/officeDocument/2006/relationships/slideLayout" Target="../slideLayouts/slideLayout1862.xml"/><Relationship Id="rId95" Type="http://schemas.openxmlformats.org/officeDocument/2006/relationships/slideLayout" Target="../slideLayouts/slideLayout1952.xml"/><Relationship Id="rId160" Type="http://schemas.openxmlformats.org/officeDocument/2006/relationships/slideLayout" Target="../slideLayouts/slideLayout2017.xml"/><Relationship Id="rId22" Type="http://schemas.openxmlformats.org/officeDocument/2006/relationships/slideLayout" Target="../slideLayouts/slideLayout1879.xml"/><Relationship Id="rId43" Type="http://schemas.openxmlformats.org/officeDocument/2006/relationships/slideLayout" Target="../slideLayouts/slideLayout1900.xml"/><Relationship Id="rId64" Type="http://schemas.openxmlformats.org/officeDocument/2006/relationships/slideLayout" Target="../slideLayouts/slideLayout1921.xml"/><Relationship Id="rId118" Type="http://schemas.openxmlformats.org/officeDocument/2006/relationships/slideLayout" Target="../slideLayouts/slideLayout1975.xml"/><Relationship Id="rId139" Type="http://schemas.openxmlformats.org/officeDocument/2006/relationships/slideLayout" Target="../slideLayouts/slideLayout1996.xml"/><Relationship Id="rId85" Type="http://schemas.openxmlformats.org/officeDocument/2006/relationships/slideLayout" Target="../slideLayouts/slideLayout1942.xml"/><Relationship Id="rId150" Type="http://schemas.openxmlformats.org/officeDocument/2006/relationships/slideLayout" Target="../slideLayouts/slideLayout2007.xml"/><Relationship Id="rId12" Type="http://schemas.openxmlformats.org/officeDocument/2006/relationships/slideLayout" Target="../slideLayouts/slideLayout1869.xml"/><Relationship Id="rId17" Type="http://schemas.openxmlformats.org/officeDocument/2006/relationships/slideLayout" Target="../slideLayouts/slideLayout1874.xml"/><Relationship Id="rId33" Type="http://schemas.openxmlformats.org/officeDocument/2006/relationships/slideLayout" Target="../slideLayouts/slideLayout1890.xml"/><Relationship Id="rId38" Type="http://schemas.openxmlformats.org/officeDocument/2006/relationships/slideLayout" Target="../slideLayouts/slideLayout1895.xml"/><Relationship Id="rId59" Type="http://schemas.openxmlformats.org/officeDocument/2006/relationships/slideLayout" Target="../slideLayouts/slideLayout1916.xml"/><Relationship Id="rId103" Type="http://schemas.openxmlformats.org/officeDocument/2006/relationships/slideLayout" Target="../slideLayouts/slideLayout1960.xml"/><Relationship Id="rId108" Type="http://schemas.openxmlformats.org/officeDocument/2006/relationships/slideLayout" Target="../slideLayouts/slideLayout1965.xml"/><Relationship Id="rId124" Type="http://schemas.openxmlformats.org/officeDocument/2006/relationships/slideLayout" Target="../slideLayouts/slideLayout1981.xml"/><Relationship Id="rId129" Type="http://schemas.openxmlformats.org/officeDocument/2006/relationships/slideLayout" Target="../slideLayouts/slideLayout1986.xml"/><Relationship Id="rId54" Type="http://schemas.openxmlformats.org/officeDocument/2006/relationships/slideLayout" Target="../slideLayouts/slideLayout1911.xml"/><Relationship Id="rId70" Type="http://schemas.openxmlformats.org/officeDocument/2006/relationships/slideLayout" Target="../slideLayouts/slideLayout1927.xml"/><Relationship Id="rId75" Type="http://schemas.openxmlformats.org/officeDocument/2006/relationships/slideLayout" Target="../slideLayouts/slideLayout1932.xml"/><Relationship Id="rId91" Type="http://schemas.openxmlformats.org/officeDocument/2006/relationships/slideLayout" Target="../slideLayouts/slideLayout1948.xml"/><Relationship Id="rId96" Type="http://schemas.openxmlformats.org/officeDocument/2006/relationships/slideLayout" Target="../slideLayouts/slideLayout1953.xml"/><Relationship Id="rId140" Type="http://schemas.openxmlformats.org/officeDocument/2006/relationships/slideLayout" Target="../slideLayouts/slideLayout1997.xml"/><Relationship Id="rId145" Type="http://schemas.openxmlformats.org/officeDocument/2006/relationships/slideLayout" Target="../slideLayouts/slideLayout2002.xml"/><Relationship Id="rId161" Type="http://schemas.openxmlformats.org/officeDocument/2006/relationships/slideLayout" Target="../slideLayouts/slideLayout2018.xml"/><Relationship Id="rId166" Type="http://schemas.openxmlformats.org/officeDocument/2006/relationships/slideLayout" Target="../slideLayouts/slideLayout2023.xml"/><Relationship Id="rId1" Type="http://schemas.openxmlformats.org/officeDocument/2006/relationships/slideLayout" Target="../slideLayouts/slideLayout1858.xml"/><Relationship Id="rId6" Type="http://schemas.openxmlformats.org/officeDocument/2006/relationships/slideLayout" Target="../slideLayouts/slideLayout1863.xml"/><Relationship Id="rId23" Type="http://schemas.openxmlformats.org/officeDocument/2006/relationships/slideLayout" Target="../slideLayouts/slideLayout1880.xml"/><Relationship Id="rId28" Type="http://schemas.openxmlformats.org/officeDocument/2006/relationships/slideLayout" Target="../slideLayouts/slideLayout1885.xml"/><Relationship Id="rId49" Type="http://schemas.openxmlformats.org/officeDocument/2006/relationships/slideLayout" Target="../slideLayouts/slideLayout1906.xml"/><Relationship Id="rId114" Type="http://schemas.openxmlformats.org/officeDocument/2006/relationships/slideLayout" Target="../slideLayouts/slideLayout1971.xml"/><Relationship Id="rId119" Type="http://schemas.openxmlformats.org/officeDocument/2006/relationships/slideLayout" Target="../slideLayouts/slideLayout1976.xml"/><Relationship Id="rId44" Type="http://schemas.openxmlformats.org/officeDocument/2006/relationships/slideLayout" Target="../slideLayouts/slideLayout1901.xml"/><Relationship Id="rId60" Type="http://schemas.openxmlformats.org/officeDocument/2006/relationships/slideLayout" Target="../slideLayouts/slideLayout1917.xml"/><Relationship Id="rId65" Type="http://schemas.openxmlformats.org/officeDocument/2006/relationships/slideLayout" Target="../slideLayouts/slideLayout1922.xml"/><Relationship Id="rId81" Type="http://schemas.openxmlformats.org/officeDocument/2006/relationships/slideLayout" Target="../slideLayouts/slideLayout1938.xml"/><Relationship Id="rId86" Type="http://schemas.openxmlformats.org/officeDocument/2006/relationships/slideLayout" Target="../slideLayouts/slideLayout1943.xml"/><Relationship Id="rId130" Type="http://schemas.openxmlformats.org/officeDocument/2006/relationships/slideLayout" Target="../slideLayouts/slideLayout1987.xml"/><Relationship Id="rId135" Type="http://schemas.openxmlformats.org/officeDocument/2006/relationships/slideLayout" Target="../slideLayouts/slideLayout1992.xml"/><Relationship Id="rId151" Type="http://schemas.openxmlformats.org/officeDocument/2006/relationships/slideLayout" Target="../slideLayouts/slideLayout2008.xml"/><Relationship Id="rId156" Type="http://schemas.openxmlformats.org/officeDocument/2006/relationships/slideLayout" Target="../slideLayouts/slideLayout2013.xml"/><Relationship Id="rId13" Type="http://schemas.openxmlformats.org/officeDocument/2006/relationships/slideLayout" Target="../slideLayouts/slideLayout1870.xml"/><Relationship Id="rId18" Type="http://schemas.openxmlformats.org/officeDocument/2006/relationships/slideLayout" Target="../slideLayouts/slideLayout1875.xml"/><Relationship Id="rId39" Type="http://schemas.openxmlformats.org/officeDocument/2006/relationships/slideLayout" Target="../slideLayouts/slideLayout1896.xml"/><Relationship Id="rId109" Type="http://schemas.openxmlformats.org/officeDocument/2006/relationships/slideLayout" Target="../slideLayouts/slideLayout1966.xml"/><Relationship Id="rId34" Type="http://schemas.openxmlformats.org/officeDocument/2006/relationships/slideLayout" Target="../slideLayouts/slideLayout1891.xml"/><Relationship Id="rId50" Type="http://schemas.openxmlformats.org/officeDocument/2006/relationships/slideLayout" Target="../slideLayouts/slideLayout1907.xml"/><Relationship Id="rId55" Type="http://schemas.openxmlformats.org/officeDocument/2006/relationships/slideLayout" Target="../slideLayouts/slideLayout1912.xml"/><Relationship Id="rId76" Type="http://schemas.openxmlformats.org/officeDocument/2006/relationships/slideLayout" Target="../slideLayouts/slideLayout1933.xml"/><Relationship Id="rId97" Type="http://schemas.openxmlformats.org/officeDocument/2006/relationships/slideLayout" Target="../slideLayouts/slideLayout1954.xml"/><Relationship Id="rId104" Type="http://schemas.openxmlformats.org/officeDocument/2006/relationships/slideLayout" Target="../slideLayouts/slideLayout1961.xml"/><Relationship Id="rId120" Type="http://schemas.openxmlformats.org/officeDocument/2006/relationships/slideLayout" Target="../slideLayouts/slideLayout1977.xml"/><Relationship Id="rId125" Type="http://schemas.openxmlformats.org/officeDocument/2006/relationships/slideLayout" Target="../slideLayouts/slideLayout1982.xml"/><Relationship Id="rId141" Type="http://schemas.openxmlformats.org/officeDocument/2006/relationships/slideLayout" Target="../slideLayouts/slideLayout1998.xml"/><Relationship Id="rId146" Type="http://schemas.openxmlformats.org/officeDocument/2006/relationships/slideLayout" Target="../slideLayouts/slideLayout2003.xml"/><Relationship Id="rId167" Type="http://schemas.openxmlformats.org/officeDocument/2006/relationships/slideLayout" Target="../slideLayouts/slideLayout2024.xml"/><Relationship Id="rId7" Type="http://schemas.openxmlformats.org/officeDocument/2006/relationships/slideLayout" Target="../slideLayouts/slideLayout1864.xml"/><Relationship Id="rId71" Type="http://schemas.openxmlformats.org/officeDocument/2006/relationships/slideLayout" Target="../slideLayouts/slideLayout1928.xml"/><Relationship Id="rId92" Type="http://schemas.openxmlformats.org/officeDocument/2006/relationships/slideLayout" Target="../slideLayouts/slideLayout1949.xml"/><Relationship Id="rId162" Type="http://schemas.openxmlformats.org/officeDocument/2006/relationships/slideLayout" Target="../slideLayouts/slideLayout2019.xml"/><Relationship Id="rId2" Type="http://schemas.openxmlformats.org/officeDocument/2006/relationships/slideLayout" Target="../slideLayouts/slideLayout1859.xml"/><Relationship Id="rId29" Type="http://schemas.openxmlformats.org/officeDocument/2006/relationships/slideLayout" Target="../slideLayouts/slideLayout1886.xml"/><Relationship Id="rId24" Type="http://schemas.openxmlformats.org/officeDocument/2006/relationships/slideLayout" Target="../slideLayouts/slideLayout1881.xml"/><Relationship Id="rId40" Type="http://schemas.openxmlformats.org/officeDocument/2006/relationships/slideLayout" Target="../slideLayouts/slideLayout1897.xml"/><Relationship Id="rId45" Type="http://schemas.openxmlformats.org/officeDocument/2006/relationships/slideLayout" Target="../slideLayouts/slideLayout1902.xml"/><Relationship Id="rId66" Type="http://schemas.openxmlformats.org/officeDocument/2006/relationships/slideLayout" Target="../slideLayouts/slideLayout1923.xml"/><Relationship Id="rId87" Type="http://schemas.openxmlformats.org/officeDocument/2006/relationships/slideLayout" Target="../slideLayouts/slideLayout1944.xml"/><Relationship Id="rId110" Type="http://schemas.openxmlformats.org/officeDocument/2006/relationships/slideLayout" Target="../slideLayouts/slideLayout1967.xml"/><Relationship Id="rId115" Type="http://schemas.openxmlformats.org/officeDocument/2006/relationships/slideLayout" Target="../slideLayouts/slideLayout1972.xml"/><Relationship Id="rId131" Type="http://schemas.openxmlformats.org/officeDocument/2006/relationships/slideLayout" Target="../slideLayouts/slideLayout1988.xml"/><Relationship Id="rId136" Type="http://schemas.openxmlformats.org/officeDocument/2006/relationships/slideLayout" Target="../slideLayouts/slideLayout1993.xml"/><Relationship Id="rId157" Type="http://schemas.openxmlformats.org/officeDocument/2006/relationships/slideLayout" Target="../slideLayouts/slideLayout2014.xml"/><Relationship Id="rId61" Type="http://schemas.openxmlformats.org/officeDocument/2006/relationships/slideLayout" Target="../slideLayouts/slideLayout1918.xml"/><Relationship Id="rId82" Type="http://schemas.openxmlformats.org/officeDocument/2006/relationships/slideLayout" Target="../slideLayouts/slideLayout1939.xml"/><Relationship Id="rId152" Type="http://schemas.openxmlformats.org/officeDocument/2006/relationships/slideLayout" Target="../slideLayouts/slideLayout2009.xml"/><Relationship Id="rId19" Type="http://schemas.openxmlformats.org/officeDocument/2006/relationships/slideLayout" Target="../slideLayouts/slideLayout1876.xml"/><Relationship Id="rId14" Type="http://schemas.openxmlformats.org/officeDocument/2006/relationships/slideLayout" Target="../slideLayouts/slideLayout1871.xml"/><Relationship Id="rId30" Type="http://schemas.openxmlformats.org/officeDocument/2006/relationships/slideLayout" Target="../slideLayouts/slideLayout1887.xml"/><Relationship Id="rId35" Type="http://schemas.openxmlformats.org/officeDocument/2006/relationships/slideLayout" Target="../slideLayouts/slideLayout1892.xml"/><Relationship Id="rId56" Type="http://schemas.openxmlformats.org/officeDocument/2006/relationships/slideLayout" Target="../slideLayouts/slideLayout1913.xml"/><Relationship Id="rId77" Type="http://schemas.openxmlformats.org/officeDocument/2006/relationships/slideLayout" Target="../slideLayouts/slideLayout1934.xml"/><Relationship Id="rId100" Type="http://schemas.openxmlformats.org/officeDocument/2006/relationships/slideLayout" Target="../slideLayouts/slideLayout1957.xml"/><Relationship Id="rId105" Type="http://schemas.openxmlformats.org/officeDocument/2006/relationships/slideLayout" Target="../slideLayouts/slideLayout1962.xml"/><Relationship Id="rId126" Type="http://schemas.openxmlformats.org/officeDocument/2006/relationships/slideLayout" Target="../slideLayouts/slideLayout1983.xml"/><Relationship Id="rId147" Type="http://schemas.openxmlformats.org/officeDocument/2006/relationships/slideLayout" Target="../slideLayouts/slideLayout2004.xml"/><Relationship Id="rId168" Type="http://schemas.openxmlformats.org/officeDocument/2006/relationships/theme" Target="../theme/theme13.xml"/><Relationship Id="rId8" Type="http://schemas.openxmlformats.org/officeDocument/2006/relationships/slideLayout" Target="../slideLayouts/slideLayout1865.xml"/><Relationship Id="rId51" Type="http://schemas.openxmlformats.org/officeDocument/2006/relationships/slideLayout" Target="../slideLayouts/slideLayout1908.xml"/><Relationship Id="rId72" Type="http://schemas.openxmlformats.org/officeDocument/2006/relationships/slideLayout" Target="../slideLayouts/slideLayout1929.xml"/><Relationship Id="rId93" Type="http://schemas.openxmlformats.org/officeDocument/2006/relationships/slideLayout" Target="../slideLayouts/slideLayout1950.xml"/><Relationship Id="rId98" Type="http://schemas.openxmlformats.org/officeDocument/2006/relationships/slideLayout" Target="../slideLayouts/slideLayout1955.xml"/><Relationship Id="rId121" Type="http://schemas.openxmlformats.org/officeDocument/2006/relationships/slideLayout" Target="../slideLayouts/slideLayout1978.xml"/><Relationship Id="rId142" Type="http://schemas.openxmlformats.org/officeDocument/2006/relationships/slideLayout" Target="../slideLayouts/slideLayout1999.xml"/><Relationship Id="rId163" Type="http://schemas.openxmlformats.org/officeDocument/2006/relationships/slideLayout" Target="../slideLayouts/slideLayout2020.xml"/><Relationship Id="rId3" Type="http://schemas.openxmlformats.org/officeDocument/2006/relationships/slideLayout" Target="../slideLayouts/slideLayout1860.xml"/><Relationship Id="rId25" Type="http://schemas.openxmlformats.org/officeDocument/2006/relationships/slideLayout" Target="../slideLayouts/slideLayout1882.xml"/><Relationship Id="rId46" Type="http://schemas.openxmlformats.org/officeDocument/2006/relationships/slideLayout" Target="../slideLayouts/slideLayout1903.xml"/><Relationship Id="rId67" Type="http://schemas.openxmlformats.org/officeDocument/2006/relationships/slideLayout" Target="../slideLayouts/slideLayout1924.xml"/><Relationship Id="rId116" Type="http://schemas.openxmlformats.org/officeDocument/2006/relationships/slideLayout" Target="../slideLayouts/slideLayout1973.xml"/><Relationship Id="rId137" Type="http://schemas.openxmlformats.org/officeDocument/2006/relationships/slideLayout" Target="../slideLayouts/slideLayout1994.xml"/><Relationship Id="rId158" Type="http://schemas.openxmlformats.org/officeDocument/2006/relationships/slideLayout" Target="../slideLayouts/slideLayout2015.xml"/><Relationship Id="rId20" Type="http://schemas.openxmlformats.org/officeDocument/2006/relationships/slideLayout" Target="../slideLayouts/slideLayout1877.xml"/><Relationship Id="rId41" Type="http://schemas.openxmlformats.org/officeDocument/2006/relationships/slideLayout" Target="../slideLayouts/slideLayout1898.xml"/><Relationship Id="rId62" Type="http://schemas.openxmlformats.org/officeDocument/2006/relationships/slideLayout" Target="../slideLayouts/slideLayout1919.xml"/><Relationship Id="rId83" Type="http://schemas.openxmlformats.org/officeDocument/2006/relationships/slideLayout" Target="../slideLayouts/slideLayout1940.xml"/><Relationship Id="rId88" Type="http://schemas.openxmlformats.org/officeDocument/2006/relationships/slideLayout" Target="../slideLayouts/slideLayout1945.xml"/><Relationship Id="rId111" Type="http://schemas.openxmlformats.org/officeDocument/2006/relationships/slideLayout" Target="../slideLayouts/slideLayout1968.xml"/><Relationship Id="rId132" Type="http://schemas.openxmlformats.org/officeDocument/2006/relationships/slideLayout" Target="../slideLayouts/slideLayout1989.xml"/><Relationship Id="rId153" Type="http://schemas.openxmlformats.org/officeDocument/2006/relationships/slideLayout" Target="../slideLayouts/slideLayout2010.xml"/><Relationship Id="rId15" Type="http://schemas.openxmlformats.org/officeDocument/2006/relationships/slideLayout" Target="../slideLayouts/slideLayout1872.xml"/><Relationship Id="rId36" Type="http://schemas.openxmlformats.org/officeDocument/2006/relationships/slideLayout" Target="../slideLayouts/slideLayout1893.xml"/><Relationship Id="rId57" Type="http://schemas.openxmlformats.org/officeDocument/2006/relationships/slideLayout" Target="../slideLayouts/slideLayout1914.xml"/><Relationship Id="rId106" Type="http://schemas.openxmlformats.org/officeDocument/2006/relationships/slideLayout" Target="../slideLayouts/slideLayout1963.xml"/><Relationship Id="rId127" Type="http://schemas.openxmlformats.org/officeDocument/2006/relationships/slideLayout" Target="../slideLayouts/slideLayout1984.xml"/><Relationship Id="rId10" Type="http://schemas.openxmlformats.org/officeDocument/2006/relationships/slideLayout" Target="../slideLayouts/slideLayout1867.xml"/><Relationship Id="rId31" Type="http://schemas.openxmlformats.org/officeDocument/2006/relationships/slideLayout" Target="../slideLayouts/slideLayout1888.xml"/><Relationship Id="rId52" Type="http://schemas.openxmlformats.org/officeDocument/2006/relationships/slideLayout" Target="../slideLayouts/slideLayout1909.xml"/><Relationship Id="rId73" Type="http://schemas.openxmlformats.org/officeDocument/2006/relationships/slideLayout" Target="../slideLayouts/slideLayout1930.xml"/><Relationship Id="rId78" Type="http://schemas.openxmlformats.org/officeDocument/2006/relationships/slideLayout" Target="../slideLayouts/slideLayout1935.xml"/><Relationship Id="rId94" Type="http://schemas.openxmlformats.org/officeDocument/2006/relationships/slideLayout" Target="../slideLayouts/slideLayout1951.xml"/><Relationship Id="rId99" Type="http://schemas.openxmlformats.org/officeDocument/2006/relationships/slideLayout" Target="../slideLayouts/slideLayout1956.xml"/><Relationship Id="rId101" Type="http://schemas.openxmlformats.org/officeDocument/2006/relationships/slideLayout" Target="../slideLayouts/slideLayout1958.xml"/><Relationship Id="rId122" Type="http://schemas.openxmlformats.org/officeDocument/2006/relationships/slideLayout" Target="../slideLayouts/slideLayout1979.xml"/><Relationship Id="rId143" Type="http://schemas.openxmlformats.org/officeDocument/2006/relationships/slideLayout" Target="../slideLayouts/slideLayout2000.xml"/><Relationship Id="rId148" Type="http://schemas.openxmlformats.org/officeDocument/2006/relationships/slideLayout" Target="../slideLayouts/slideLayout2005.xml"/><Relationship Id="rId164" Type="http://schemas.openxmlformats.org/officeDocument/2006/relationships/slideLayout" Target="../slideLayouts/slideLayout2021.xml"/><Relationship Id="rId4" Type="http://schemas.openxmlformats.org/officeDocument/2006/relationships/slideLayout" Target="../slideLayouts/slideLayout1861.xml"/><Relationship Id="rId9" Type="http://schemas.openxmlformats.org/officeDocument/2006/relationships/slideLayout" Target="../slideLayouts/slideLayout1866.xml"/><Relationship Id="rId26" Type="http://schemas.openxmlformats.org/officeDocument/2006/relationships/slideLayout" Target="../slideLayouts/slideLayout1883.xml"/><Relationship Id="rId47" Type="http://schemas.openxmlformats.org/officeDocument/2006/relationships/slideLayout" Target="../slideLayouts/slideLayout1904.xml"/><Relationship Id="rId68" Type="http://schemas.openxmlformats.org/officeDocument/2006/relationships/slideLayout" Target="../slideLayouts/slideLayout1925.xml"/><Relationship Id="rId89" Type="http://schemas.openxmlformats.org/officeDocument/2006/relationships/slideLayout" Target="../slideLayouts/slideLayout1946.xml"/><Relationship Id="rId112" Type="http://schemas.openxmlformats.org/officeDocument/2006/relationships/slideLayout" Target="../slideLayouts/slideLayout1969.xml"/><Relationship Id="rId133" Type="http://schemas.openxmlformats.org/officeDocument/2006/relationships/slideLayout" Target="../slideLayouts/slideLayout1990.xml"/><Relationship Id="rId154" Type="http://schemas.openxmlformats.org/officeDocument/2006/relationships/slideLayout" Target="../slideLayouts/slideLayout2011.xml"/><Relationship Id="rId16" Type="http://schemas.openxmlformats.org/officeDocument/2006/relationships/slideLayout" Target="../slideLayouts/slideLayout1873.xml"/><Relationship Id="rId37" Type="http://schemas.openxmlformats.org/officeDocument/2006/relationships/slideLayout" Target="../slideLayouts/slideLayout1894.xml"/><Relationship Id="rId58" Type="http://schemas.openxmlformats.org/officeDocument/2006/relationships/slideLayout" Target="../slideLayouts/slideLayout1915.xml"/><Relationship Id="rId79" Type="http://schemas.openxmlformats.org/officeDocument/2006/relationships/slideLayout" Target="../slideLayouts/slideLayout1936.xml"/><Relationship Id="rId102" Type="http://schemas.openxmlformats.org/officeDocument/2006/relationships/slideLayout" Target="../slideLayouts/slideLayout1959.xml"/><Relationship Id="rId123" Type="http://schemas.openxmlformats.org/officeDocument/2006/relationships/slideLayout" Target="../slideLayouts/slideLayout1980.xml"/><Relationship Id="rId144" Type="http://schemas.openxmlformats.org/officeDocument/2006/relationships/slideLayout" Target="../slideLayouts/slideLayout2001.xml"/><Relationship Id="rId90" Type="http://schemas.openxmlformats.org/officeDocument/2006/relationships/slideLayout" Target="../slideLayouts/slideLayout1947.xml"/><Relationship Id="rId165" Type="http://schemas.openxmlformats.org/officeDocument/2006/relationships/slideLayout" Target="../slideLayouts/slideLayout2022.xml"/><Relationship Id="rId27" Type="http://schemas.openxmlformats.org/officeDocument/2006/relationships/slideLayout" Target="../slideLayouts/slideLayout1884.xml"/><Relationship Id="rId48" Type="http://schemas.openxmlformats.org/officeDocument/2006/relationships/slideLayout" Target="../slideLayouts/slideLayout1905.xml"/><Relationship Id="rId69" Type="http://schemas.openxmlformats.org/officeDocument/2006/relationships/slideLayout" Target="../slideLayouts/slideLayout1926.xml"/><Relationship Id="rId113" Type="http://schemas.openxmlformats.org/officeDocument/2006/relationships/slideLayout" Target="../slideLayouts/slideLayout1970.xml"/><Relationship Id="rId134" Type="http://schemas.openxmlformats.org/officeDocument/2006/relationships/slideLayout" Target="../slideLayouts/slideLayout1991.xml"/><Relationship Id="rId80" Type="http://schemas.openxmlformats.org/officeDocument/2006/relationships/slideLayout" Target="../slideLayouts/slideLayout1937.xml"/><Relationship Id="rId155" Type="http://schemas.openxmlformats.org/officeDocument/2006/relationships/slideLayout" Target="../slideLayouts/slideLayout2012.xml"/></Relationships>
</file>

<file path=ppt/slideMasters/_rels/slideMaster14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141.xml"/><Relationship Id="rId21" Type="http://schemas.openxmlformats.org/officeDocument/2006/relationships/slideLayout" Target="../slideLayouts/slideLayout2045.xml"/><Relationship Id="rId42" Type="http://schemas.openxmlformats.org/officeDocument/2006/relationships/slideLayout" Target="../slideLayouts/slideLayout2066.xml"/><Relationship Id="rId63" Type="http://schemas.openxmlformats.org/officeDocument/2006/relationships/slideLayout" Target="../slideLayouts/slideLayout2087.xml"/><Relationship Id="rId84" Type="http://schemas.openxmlformats.org/officeDocument/2006/relationships/slideLayout" Target="../slideLayouts/slideLayout2108.xml"/><Relationship Id="rId138" Type="http://schemas.openxmlformats.org/officeDocument/2006/relationships/slideLayout" Target="../slideLayouts/slideLayout2162.xml"/><Relationship Id="rId159" Type="http://schemas.openxmlformats.org/officeDocument/2006/relationships/slideLayout" Target="../slideLayouts/slideLayout2183.xml"/><Relationship Id="rId107" Type="http://schemas.openxmlformats.org/officeDocument/2006/relationships/slideLayout" Target="../slideLayouts/slideLayout2131.xml"/><Relationship Id="rId11" Type="http://schemas.openxmlformats.org/officeDocument/2006/relationships/slideLayout" Target="../slideLayouts/slideLayout2035.xml"/><Relationship Id="rId32" Type="http://schemas.openxmlformats.org/officeDocument/2006/relationships/slideLayout" Target="../slideLayouts/slideLayout2056.xml"/><Relationship Id="rId53" Type="http://schemas.openxmlformats.org/officeDocument/2006/relationships/slideLayout" Target="../slideLayouts/slideLayout2077.xml"/><Relationship Id="rId74" Type="http://schemas.openxmlformats.org/officeDocument/2006/relationships/slideLayout" Target="../slideLayouts/slideLayout2098.xml"/><Relationship Id="rId128" Type="http://schemas.openxmlformats.org/officeDocument/2006/relationships/slideLayout" Target="../slideLayouts/slideLayout2152.xml"/><Relationship Id="rId149" Type="http://schemas.openxmlformats.org/officeDocument/2006/relationships/slideLayout" Target="../slideLayouts/slideLayout2173.xml"/><Relationship Id="rId5" Type="http://schemas.openxmlformats.org/officeDocument/2006/relationships/slideLayout" Target="../slideLayouts/slideLayout2029.xml"/><Relationship Id="rId95" Type="http://schemas.openxmlformats.org/officeDocument/2006/relationships/slideLayout" Target="../slideLayouts/slideLayout2119.xml"/><Relationship Id="rId160" Type="http://schemas.openxmlformats.org/officeDocument/2006/relationships/slideLayout" Target="../slideLayouts/slideLayout2184.xml"/><Relationship Id="rId22" Type="http://schemas.openxmlformats.org/officeDocument/2006/relationships/slideLayout" Target="../slideLayouts/slideLayout2046.xml"/><Relationship Id="rId43" Type="http://schemas.openxmlformats.org/officeDocument/2006/relationships/slideLayout" Target="../slideLayouts/slideLayout2067.xml"/><Relationship Id="rId64" Type="http://schemas.openxmlformats.org/officeDocument/2006/relationships/slideLayout" Target="../slideLayouts/slideLayout2088.xml"/><Relationship Id="rId118" Type="http://schemas.openxmlformats.org/officeDocument/2006/relationships/slideLayout" Target="../slideLayouts/slideLayout2142.xml"/><Relationship Id="rId139" Type="http://schemas.openxmlformats.org/officeDocument/2006/relationships/slideLayout" Target="../slideLayouts/slideLayout2163.xml"/><Relationship Id="rId85" Type="http://schemas.openxmlformats.org/officeDocument/2006/relationships/slideLayout" Target="../slideLayouts/slideLayout2109.xml"/><Relationship Id="rId150" Type="http://schemas.openxmlformats.org/officeDocument/2006/relationships/slideLayout" Target="../slideLayouts/slideLayout2174.xml"/><Relationship Id="rId12" Type="http://schemas.openxmlformats.org/officeDocument/2006/relationships/slideLayout" Target="../slideLayouts/slideLayout2036.xml"/><Relationship Id="rId17" Type="http://schemas.openxmlformats.org/officeDocument/2006/relationships/slideLayout" Target="../slideLayouts/slideLayout2041.xml"/><Relationship Id="rId33" Type="http://schemas.openxmlformats.org/officeDocument/2006/relationships/slideLayout" Target="../slideLayouts/slideLayout2057.xml"/><Relationship Id="rId38" Type="http://schemas.openxmlformats.org/officeDocument/2006/relationships/slideLayout" Target="../slideLayouts/slideLayout2062.xml"/><Relationship Id="rId59" Type="http://schemas.openxmlformats.org/officeDocument/2006/relationships/slideLayout" Target="../slideLayouts/slideLayout2083.xml"/><Relationship Id="rId103" Type="http://schemas.openxmlformats.org/officeDocument/2006/relationships/slideLayout" Target="../slideLayouts/slideLayout2127.xml"/><Relationship Id="rId108" Type="http://schemas.openxmlformats.org/officeDocument/2006/relationships/slideLayout" Target="../slideLayouts/slideLayout2132.xml"/><Relationship Id="rId124" Type="http://schemas.openxmlformats.org/officeDocument/2006/relationships/slideLayout" Target="../slideLayouts/slideLayout2148.xml"/><Relationship Id="rId129" Type="http://schemas.openxmlformats.org/officeDocument/2006/relationships/slideLayout" Target="../slideLayouts/slideLayout2153.xml"/><Relationship Id="rId54" Type="http://schemas.openxmlformats.org/officeDocument/2006/relationships/slideLayout" Target="../slideLayouts/slideLayout2078.xml"/><Relationship Id="rId70" Type="http://schemas.openxmlformats.org/officeDocument/2006/relationships/slideLayout" Target="../slideLayouts/slideLayout2094.xml"/><Relationship Id="rId75" Type="http://schemas.openxmlformats.org/officeDocument/2006/relationships/slideLayout" Target="../slideLayouts/slideLayout2099.xml"/><Relationship Id="rId91" Type="http://schemas.openxmlformats.org/officeDocument/2006/relationships/slideLayout" Target="../slideLayouts/slideLayout2115.xml"/><Relationship Id="rId96" Type="http://schemas.openxmlformats.org/officeDocument/2006/relationships/slideLayout" Target="../slideLayouts/slideLayout2120.xml"/><Relationship Id="rId140" Type="http://schemas.openxmlformats.org/officeDocument/2006/relationships/slideLayout" Target="../slideLayouts/slideLayout2164.xml"/><Relationship Id="rId145" Type="http://schemas.openxmlformats.org/officeDocument/2006/relationships/slideLayout" Target="../slideLayouts/slideLayout2169.xml"/><Relationship Id="rId161" Type="http://schemas.openxmlformats.org/officeDocument/2006/relationships/slideLayout" Target="../slideLayouts/slideLayout2185.xml"/><Relationship Id="rId166" Type="http://schemas.openxmlformats.org/officeDocument/2006/relationships/slideLayout" Target="../slideLayouts/slideLayout2190.xml"/><Relationship Id="rId1" Type="http://schemas.openxmlformats.org/officeDocument/2006/relationships/slideLayout" Target="../slideLayouts/slideLayout2025.xml"/><Relationship Id="rId6" Type="http://schemas.openxmlformats.org/officeDocument/2006/relationships/slideLayout" Target="../slideLayouts/slideLayout2030.xml"/><Relationship Id="rId23" Type="http://schemas.openxmlformats.org/officeDocument/2006/relationships/slideLayout" Target="../slideLayouts/slideLayout2047.xml"/><Relationship Id="rId28" Type="http://schemas.openxmlformats.org/officeDocument/2006/relationships/slideLayout" Target="../slideLayouts/slideLayout2052.xml"/><Relationship Id="rId49" Type="http://schemas.openxmlformats.org/officeDocument/2006/relationships/slideLayout" Target="../slideLayouts/slideLayout2073.xml"/><Relationship Id="rId114" Type="http://schemas.openxmlformats.org/officeDocument/2006/relationships/slideLayout" Target="../slideLayouts/slideLayout2138.xml"/><Relationship Id="rId119" Type="http://schemas.openxmlformats.org/officeDocument/2006/relationships/slideLayout" Target="../slideLayouts/slideLayout2143.xml"/><Relationship Id="rId44" Type="http://schemas.openxmlformats.org/officeDocument/2006/relationships/slideLayout" Target="../slideLayouts/slideLayout2068.xml"/><Relationship Id="rId60" Type="http://schemas.openxmlformats.org/officeDocument/2006/relationships/slideLayout" Target="../slideLayouts/slideLayout2084.xml"/><Relationship Id="rId65" Type="http://schemas.openxmlformats.org/officeDocument/2006/relationships/slideLayout" Target="../slideLayouts/slideLayout2089.xml"/><Relationship Id="rId81" Type="http://schemas.openxmlformats.org/officeDocument/2006/relationships/slideLayout" Target="../slideLayouts/slideLayout2105.xml"/><Relationship Id="rId86" Type="http://schemas.openxmlformats.org/officeDocument/2006/relationships/slideLayout" Target="../slideLayouts/slideLayout2110.xml"/><Relationship Id="rId130" Type="http://schemas.openxmlformats.org/officeDocument/2006/relationships/slideLayout" Target="../slideLayouts/slideLayout2154.xml"/><Relationship Id="rId135" Type="http://schemas.openxmlformats.org/officeDocument/2006/relationships/slideLayout" Target="../slideLayouts/slideLayout2159.xml"/><Relationship Id="rId151" Type="http://schemas.openxmlformats.org/officeDocument/2006/relationships/slideLayout" Target="../slideLayouts/slideLayout2175.xml"/><Relationship Id="rId156" Type="http://schemas.openxmlformats.org/officeDocument/2006/relationships/slideLayout" Target="../slideLayouts/slideLayout2180.xml"/><Relationship Id="rId13" Type="http://schemas.openxmlformats.org/officeDocument/2006/relationships/slideLayout" Target="../slideLayouts/slideLayout2037.xml"/><Relationship Id="rId18" Type="http://schemas.openxmlformats.org/officeDocument/2006/relationships/slideLayout" Target="../slideLayouts/slideLayout2042.xml"/><Relationship Id="rId39" Type="http://schemas.openxmlformats.org/officeDocument/2006/relationships/slideLayout" Target="../slideLayouts/slideLayout2063.xml"/><Relationship Id="rId109" Type="http://schemas.openxmlformats.org/officeDocument/2006/relationships/slideLayout" Target="../slideLayouts/slideLayout2133.xml"/><Relationship Id="rId34" Type="http://schemas.openxmlformats.org/officeDocument/2006/relationships/slideLayout" Target="../slideLayouts/slideLayout2058.xml"/><Relationship Id="rId50" Type="http://schemas.openxmlformats.org/officeDocument/2006/relationships/slideLayout" Target="../slideLayouts/slideLayout2074.xml"/><Relationship Id="rId55" Type="http://schemas.openxmlformats.org/officeDocument/2006/relationships/slideLayout" Target="../slideLayouts/slideLayout2079.xml"/><Relationship Id="rId76" Type="http://schemas.openxmlformats.org/officeDocument/2006/relationships/slideLayout" Target="../slideLayouts/slideLayout2100.xml"/><Relationship Id="rId97" Type="http://schemas.openxmlformats.org/officeDocument/2006/relationships/slideLayout" Target="../slideLayouts/slideLayout2121.xml"/><Relationship Id="rId104" Type="http://schemas.openxmlformats.org/officeDocument/2006/relationships/slideLayout" Target="../slideLayouts/slideLayout2128.xml"/><Relationship Id="rId120" Type="http://schemas.openxmlformats.org/officeDocument/2006/relationships/slideLayout" Target="../slideLayouts/slideLayout2144.xml"/><Relationship Id="rId125" Type="http://schemas.openxmlformats.org/officeDocument/2006/relationships/slideLayout" Target="../slideLayouts/slideLayout2149.xml"/><Relationship Id="rId141" Type="http://schemas.openxmlformats.org/officeDocument/2006/relationships/slideLayout" Target="../slideLayouts/slideLayout2165.xml"/><Relationship Id="rId146" Type="http://schemas.openxmlformats.org/officeDocument/2006/relationships/slideLayout" Target="../slideLayouts/slideLayout2170.xml"/><Relationship Id="rId167" Type="http://schemas.openxmlformats.org/officeDocument/2006/relationships/slideLayout" Target="../slideLayouts/slideLayout2191.xml"/><Relationship Id="rId7" Type="http://schemas.openxmlformats.org/officeDocument/2006/relationships/slideLayout" Target="../slideLayouts/slideLayout2031.xml"/><Relationship Id="rId71" Type="http://schemas.openxmlformats.org/officeDocument/2006/relationships/slideLayout" Target="../slideLayouts/slideLayout2095.xml"/><Relationship Id="rId92" Type="http://schemas.openxmlformats.org/officeDocument/2006/relationships/slideLayout" Target="../slideLayouts/slideLayout2116.xml"/><Relationship Id="rId162" Type="http://schemas.openxmlformats.org/officeDocument/2006/relationships/slideLayout" Target="../slideLayouts/slideLayout2186.xml"/><Relationship Id="rId2" Type="http://schemas.openxmlformats.org/officeDocument/2006/relationships/slideLayout" Target="../slideLayouts/slideLayout2026.xml"/><Relationship Id="rId29" Type="http://schemas.openxmlformats.org/officeDocument/2006/relationships/slideLayout" Target="../slideLayouts/slideLayout2053.xml"/><Relationship Id="rId24" Type="http://schemas.openxmlformats.org/officeDocument/2006/relationships/slideLayout" Target="../slideLayouts/slideLayout2048.xml"/><Relationship Id="rId40" Type="http://schemas.openxmlformats.org/officeDocument/2006/relationships/slideLayout" Target="../slideLayouts/slideLayout2064.xml"/><Relationship Id="rId45" Type="http://schemas.openxmlformats.org/officeDocument/2006/relationships/slideLayout" Target="../slideLayouts/slideLayout2069.xml"/><Relationship Id="rId66" Type="http://schemas.openxmlformats.org/officeDocument/2006/relationships/slideLayout" Target="../slideLayouts/slideLayout2090.xml"/><Relationship Id="rId87" Type="http://schemas.openxmlformats.org/officeDocument/2006/relationships/slideLayout" Target="../slideLayouts/slideLayout2111.xml"/><Relationship Id="rId110" Type="http://schemas.openxmlformats.org/officeDocument/2006/relationships/slideLayout" Target="../slideLayouts/slideLayout2134.xml"/><Relationship Id="rId115" Type="http://schemas.openxmlformats.org/officeDocument/2006/relationships/slideLayout" Target="../slideLayouts/slideLayout2139.xml"/><Relationship Id="rId131" Type="http://schemas.openxmlformats.org/officeDocument/2006/relationships/slideLayout" Target="../slideLayouts/slideLayout2155.xml"/><Relationship Id="rId136" Type="http://schemas.openxmlformats.org/officeDocument/2006/relationships/slideLayout" Target="../slideLayouts/slideLayout2160.xml"/><Relationship Id="rId157" Type="http://schemas.openxmlformats.org/officeDocument/2006/relationships/slideLayout" Target="../slideLayouts/slideLayout2181.xml"/><Relationship Id="rId61" Type="http://schemas.openxmlformats.org/officeDocument/2006/relationships/slideLayout" Target="../slideLayouts/slideLayout2085.xml"/><Relationship Id="rId82" Type="http://schemas.openxmlformats.org/officeDocument/2006/relationships/slideLayout" Target="../slideLayouts/slideLayout2106.xml"/><Relationship Id="rId152" Type="http://schemas.openxmlformats.org/officeDocument/2006/relationships/slideLayout" Target="../slideLayouts/slideLayout2176.xml"/><Relationship Id="rId19" Type="http://schemas.openxmlformats.org/officeDocument/2006/relationships/slideLayout" Target="../slideLayouts/slideLayout2043.xml"/><Relationship Id="rId14" Type="http://schemas.openxmlformats.org/officeDocument/2006/relationships/slideLayout" Target="../slideLayouts/slideLayout2038.xml"/><Relationship Id="rId30" Type="http://schemas.openxmlformats.org/officeDocument/2006/relationships/slideLayout" Target="../slideLayouts/slideLayout2054.xml"/><Relationship Id="rId35" Type="http://schemas.openxmlformats.org/officeDocument/2006/relationships/slideLayout" Target="../slideLayouts/slideLayout2059.xml"/><Relationship Id="rId56" Type="http://schemas.openxmlformats.org/officeDocument/2006/relationships/slideLayout" Target="../slideLayouts/slideLayout2080.xml"/><Relationship Id="rId77" Type="http://schemas.openxmlformats.org/officeDocument/2006/relationships/slideLayout" Target="../slideLayouts/slideLayout2101.xml"/><Relationship Id="rId100" Type="http://schemas.openxmlformats.org/officeDocument/2006/relationships/slideLayout" Target="../slideLayouts/slideLayout2124.xml"/><Relationship Id="rId105" Type="http://schemas.openxmlformats.org/officeDocument/2006/relationships/slideLayout" Target="../slideLayouts/slideLayout2129.xml"/><Relationship Id="rId126" Type="http://schemas.openxmlformats.org/officeDocument/2006/relationships/slideLayout" Target="../slideLayouts/slideLayout2150.xml"/><Relationship Id="rId147" Type="http://schemas.openxmlformats.org/officeDocument/2006/relationships/slideLayout" Target="../slideLayouts/slideLayout2171.xml"/><Relationship Id="rId168" Type="http://schemas.openxmlformats.org/officeDocument/2006/relationships/theme" Target="../theme/theme14.xml"/><Relationship Id="rId8" Type="http://schemas.openxmlformats.org/officeDocument/2006/relationships/slideLayout" Target="../slideLayouts/slideLayout2032.xml"/><Relationship Id="rId51" Type="http://schemas.openxmlformats.org/officeDocument/2006/relationships/slideLayout" Target="../slideLayouts/slideLayout2075.xml"/><Relationship Id="rId72" Type="http://schemas.openxmlformats.org/officeDocument/2006/relationships/slideLayout" Target="../slideLayouts/slideLayout2096.xml"/><Relationship Id="rId93" Type="http://schemas.openxmlformats.org/officeDocument/2006/relationships/slideLayout" Target="../slideLayouts/slideLayout2117.xml"/><Relationship Id="rId98" Type="http://schemas.openxmlformats.org/officeDocument/2006/relationships/slideLayout" Target="../slideLayouts/slideLayout2122.xml"/><Relationship Id="rId121" Type="http://schemas.openxmlformats.org/officeDocument/2006/relationships/slideLayout" Target="../slideLayouts/slideLayout2145.xml"/><Relationship Id="rId142" Type="http://schemas.openxmlformats.org/officeDocument/2006/relationships/slideLayout" Target="../slideLayouts/slideLayout2166.xml"/><Relationship Id="rId163" Type="http://schemas.openxmlformats.org/officeDocument/2006/relationships/slideLayout" Target="../slideLayouts/slideLayout2187.xml"/><Relationship Id="rId3" Type="http://schemas.openxmlformats.org/officeDocument/2006/relationships/slideLayout" Target="../slideLayouts/slideLayout2027.xml"/><Relationship Id="rId25" Type="http://schemas.openxmlformats.org/officeDocument/2006/relationships/slideLayout" Target="../slideLayouts/slideLayout2049.xml"/><Relationship Id="rId46" Type="http://schemas.openxmlformats.org/officeDocument/2006/relationships/slideLayout" Target="../slideLayouts/slideLayout2070.xml"/><Relationship Id="rId67" Type="http://schemas.openxmlformats.org/officeDocument/2006/relationships/slideLayout" Target="../slideLayouts/slideLayout2091.xml"/><Relationship Id="rId116" Type="http://schemas.openxmlformats.org/officeDocument/2006/relationships/slideLayout" Target="../slideLayouts/slideLayout2140.xml"/><Relationship Id="rId137" Type="http://schemas.openxmlformats.org/officeDocument/2006/relationships/slideLayout" Target="../slideLayouts/slideLayout2161.xml"/><Relationship Id="rId158" Type="http://schemas.openxmlformats.org/officeDocument/2006/relationships/slideLayout" Target="../slideLayouts/slideLayout2182.xml"/><Relationship Id="rId20" Type="http://schemas.openxmlformats.org/officeDocument/2006/relationships/slideLayout" Target="../slideLayouts/slideLayout2044.xml"/><Relationship Id="rId41" Type="http://schemas.openxmlformats.org/officeDocument/2006/relationships/slideLayout" Target="../slideLayouts/slideLayout2065.xml"/><Relationship Id="rId62" Type="http://schemas.openxmlformats.org/officeDocument/2006/relationships/slideLayout" Target="../slideLayouts/slideLayout2086.xml"/><Relationship Id="rId83" Type="http://schemas.openxmlformats.org/officeDocument/2006/relationships/slideLayout" Target="../slideLayouts/slideLayout2107.xml"/><Relationship Id="rId88" Type="http://schemas.openxmlformats.org/officeDocument/2006/relationships/slideLayout" Target="../slideLayouts/slideLayout2112.xml"/><Relationship Id="rId111" Type="http://schemas.openxmlformats.org/officeDocument/2006/relationships/slideLayout" Target="../slideLayouts/slideLayout2135.xml"/><Relationship Id="rId132" Type="http://schemas.openxmlformats.org/officeDocument/2006/relationships/slideLayout" Target="../slideLayouts/slideLayout2156.xml"/><Relationship Id="rId153" Type="http://schemas.openxmlformats.org/officeDocument/2006/relationships/slideLayout" Target="../slideLayouts/slideLayout2177.xml"/><Relationship Id="rId15" Type="http://schemas.openxmlformats.org/officeDocument/2006/relationships/slideLayout" Target="../slideLayouts/slideLayout2039.xml"/><Relationship Id="rId36" Type="http://schemas.openxmlformats.org/officeDocument/2006/relationships/slideLayout" Target="../slideLayouts/slideLayout2060.xml"/><Relationship Id="rId57" Type="http://schemas.openxmlformats.org/officeDocument/2006/relationships/slideLayout" Target="../slideLayouts/slideLayout2081.xml"/><Relationship Id="rId106" Type="http://schemas.openxmlformats.org/officeDocument/2006/relationships/slideLayout" Target="../slideLayouts/slideLayout2130.xml"/><Relationship Id="rId127" Type="http://schemas.openxmlformats.org/officeDocument/2006/relationships/slideLayout" Target="../slideLayouts/slideLayout2151.xml"/><Relationship Id="rId10" Type="http://schemas.openxmlformats.org/officeDocument/2006/relationships/slideLayout" Target="../slideLayouts/slideLayout2034.xml"/><Relationship Id="rId31" Type="http://schemas.openxmlformats.org/officeDocument/2006/relationships/slideLayout" Target="../slideLayouts/slideLayout2055.xml"/><Relationship Id="rId52" Type="http://schemas.openxmlformats.org/officeDocument/2006/relationships/slideLayout" Target="../slideLayouts/slideLayout2076.xml"/><Relationship Id="rId73" Type="http://schemas.openxmlformats.org/officeDocument/2006/relationships/slideLayout" Target="../slideLayouts/slideLayout2097.xml"/><Relationship Id="rId78" Type="http://schemas.openxmlformats.org/officeDocument/2006/relationships/slideLayout" Target="../slideLayouts/slideLayout2102.xml"/><Relationship Id="rId94" Type="http://schemas.openxmlformats.org/officeDocument/2006/relationships/slideLayout" Target="../slideLayouts/slideLayout2118.xml"/><Relationship Id="rId99" Type="http://schemas.openxmlformats.org/officeDocument/2006/relationships/slideLayout" Target="../slideLayouts/slideLayout2123.xml"/><Relationship Id="rId101" Type="http://schemas.openxmlformats.org/officeDocument/2006/relationships/slideLayout" Target="../slideLayouts/slideLayout2125.xml"/><Relationship Id="rId122" Type="http://schemas.openxmlformats.org/officeDocument/2006/relationships/slideLayout" Target="../slideLayouts/slideLayout2146.xml"/><Relationship Id="rId143" Type="http://schemas.openxmlformats.org/officeDocument/2006/relationships/slideLayout" Target="../slideLayouts/slideLayout2167.xml"/><Relationship Id="rId148" Type="http://schemas.openxmlformats.org/officeDocument/2006/relationships/slideLayout" Target="../slideLayouts/slideLayout2172.xml"/><Relationship Id="rId164" Type="http://schemas.openxmlformats.org/officeDocument/2006/relationships/slideLayout" Target="../slideLayouts/slideLayout2188.xml"/><Relationship Id="rId4" Type="http://schemas.openxmlformats.org/officeDocument/2006/relationships/slideLayout" Target="../slideLayouts/slideLayout2028.xml"/><Relationship Id="rId9" Type="http://schemas.openxmlformats.org/officeDocument/2006/relationships/slideLayout" Target="../slideLayouts/slideLayout2033.xml"/><Relationship Id="rId26" Type="http://schemas.openxmlformats.org/officeDocument/2006/relationships/slideLayout" Target="../slideLayouts/slideLayout2050.xml"/><Relationship Id="rId47" Type="http://schemas.openxmlformats.org/officeDocument/2006/relationships/slideLayout" Target="../slideLayouts/slideLayout2071.xml"/><Relationship Id="rId68" Type="http://schemas.openxmlformats.org/officeDocument/2006/relationships/slideLayout" Target="../slideLayouts/slideLayout2092.xml"/><Relationship Id="rId89" Type="http://schemas.openxmlformats.org/officeDocument/2006/relationships/slideLayout" Target="../slideLayouts/slideLayout2113.xml"/><Relationship Id="rId112" Type="http://schemas.openxmlformats.org/officeDocument/2006/relationships/slideLayout" Target="../slideLayouts/slideLayout2136.xml"/><Relationship Id="rId133" Type="http://schemas.openxmlformats.org/officeDocument/2006/relationships/slideLayout" Target="../slideLayouts/slideLayout2157.xml"/><Relationship Id="rId154" Type="http://schemas.openxmlformats.org/officeDocument/2006/relationships/slideLayout" Target="../slideLayouts/slideLayout2178.xml"/><Relationship Id="rId16" Type="http://schemas.openxmlformats.org/officeDocument/2006/relationships/slideLayout" Target="../slideLayouts/slideLayout2040.xml"/><Relationship Id="rId37" Type="http://schemas.openxmlformats.org/officeDocument/2006/relationships/slideLayout" Target="../slideLayouts/slideLayout2061.xml"/><Relationship Id="rId58" Type="http://schemas.openxmlformats.org/officeDocument/2006/relationships/slideLayout" Target="../slideLayouts/slideLayout2082.xml"/><Relationship Id="rId79" Type="http://schemas.openxmlformats.org/officeDocument/2006/relationships/slideLayout" Target="../slideLayouts/slideLayout2103.xml"/><Relationship Id="rId102" Type="http://schemas.openxmlformats.org/officeDocument/2006/relationships/slideLayout" Target="../slideLayouts/slideLayout2126.xml"/><Relationship Id="rId123" Type="http://schemas.openxmlformats.org/officeDocument/2006/relationships/slideLayout" Target="../slideLayouts/slideLayout2147.xml"/><Relationship Id="rId144" Type="http://schemas.openxmlformats.org/officeDocument/2006/relationships/slideLayout" Target="../slideLayouts/slideLayout2168.xml"/><Relationship Id="rId90" Type="http://schemas.openxmlformats.org/officeDocument/2006/relationships/slideLayout" Target="../slideLayouts/slideLayout2114.xml"/><Relationship Id="rId165" Type="http://schemas.openxmlformats.org/officeDocument/2006/relationships/slideLayout" Target="../slideLayouts/slideLayout2189.xml"/><Relationship Id="rId27" Type="http://schemas.openxmlformats.org/officeDocument/2006/relationships/slideLayout" Target="../slideLayouts/slideLayout2051.xml"/><Relationship Id="rId48" Type="http://schemas.openxmlformats.org/officeDocument/2006/relationships/slideLayout" Target="../slideLayouts/slideLayout2072.xml"/><Relationship Id="rId69" Type="http://schemas.openxmlformats.org/officeDocument/2006/relationships/slideLayout" Target="../slideLayouts/slideLayout2093.xml"/><Relationship Id="rId113" Type="http://schemas.openxmlformats.org/officeDocument/2006/relationships/slideLayout" Target="../slideLayouts/slideLayout2137.xml"/><Relationship Id="rId134" Type="http://schemas.openxmlformats.org/officeDocument/2006/relationships/slideLayout" Target="../slideLayouts/slideLayout2158.xml"/><Relationship Id="rId80" Type="http://schemas.openxmlformats.org/officeDocument/2006/relationships/slideLayout" Target="../slideLayouts/slideLayout2104.xml"/><Relationship Id="rId155" Type="http://schemas.openxmlformats.org/officeDocument/2006/relationships/slideLayout" Target="../slideLayouts/slideLayout2179.xml"/></Relationships>
</file>

<file path=ppt/slideMasters/_rels/slideMaster15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308.xml"/><Relationship Id="rId21" Type="http://schemas.openxmlformats.org/officeDocument/2006/relationships/slideLayout" Target="../slideLayouts/slideLayout2212.xml"/><Relationship Id="rId42" Type="http://schemas.openxmlformats.org/officeDocument/2006/relationships/slideLayout" Target="../slideLayouts/slideLayout2233.xml"/><Relationship Id="rId63" Type="http://schemas.openxmlformats.org/officeDocument/2006/relationships/slideLayout" Target="../slideLayouts/slideLayout2254.xml"/><Relationship Id="rId84" Type="http://schemas.openxmlformats.org/officeDocument/2006/relationships/slideLayout" Target="../slideLayouts/slideLayout2275.xml"/><Relationship Id="rId138" Type="http://schemas.openxmlformats.org/officeDocument/2006/relationships/slideLayout" Target="../slideLayouts/slideLayout2329.xml"/><Relationship Id="rId159" Type="http://schemas.openxmlformats.org/officeDocument/2006/relationships/slideLayout" Target="../slideLayouts/slideLayout2350.xml"/><Relationship Id="rId107" Type="http://schemas.openxmlformats.org/officeDocument/2006/relationships/slideLayout" Target="../slideLayouts/slideLayout2298.xml"/><Relationship Id="rId11" Type="http://schemas.openxmlformats.org/officeDocument/2006/relationships/slideLayout" Target="../slideLayouts/slideLayout2202.xml"/><Relationship Id="rId32" Type="http://schemas.openxmlformats.org/officeDocument/2006/relationships/slideLayout" Target="../slideLayouts/slideLayout2223.xml"/><Relationship Id="rId53" Type="http://schemas.openxmlformats.org/officeDocument/2006/relationships/slideLayout" Target="../slideLayouts/slideLayout2244.xml"/><Relationship Id="rId74" Type="http://schemas.openxmlformats.org/officeDocument/2006/relationships/slideLayout" Target="../slideLayouts/slideLayout2265.xml"/><Relationship Id="rId128" Type="http://schemas.openxmlformats.org/officeDocument/2006/relationships/slideLayout" Target="../slideLayouts/slideLayout2319.xml"/><Relationship Id="rId149" Type="http://schemas.openxmlformats.org/officeDocument/2006/relationships/slideLayout" Target="../slideLayouts/slideLayout2340.xml"/><Relationship Id="rId5" Type="http://schemas.openxmlformats.org/officeDocument/2006/relationships/slideLayout" Target="../slideLayouts/slideLayout2196.xml"/><Relationship Id="rId95" Type="http://schemas.openxmlformats.org/officeDocument/2006/relationships/slideLayout" Target="../slideLayouts/slideLayout2286.xml"/><Relationship Id="rId160" Type="http://schemas.openxmlformats.org/officeDocument/2006/relationships/slideLayout" Target="../slideLayouts/slideLayout2351.xml"/><Relationship Id="rId22" Type="http://schemas.openxmlformats.org/officeDocument/2006/relationships/slideLayout" Target="../slideLayouts/slideLayout2213.xml"/><Relationship Id="rId43" Type="http://schemas.openxmlformats.org/officeDocument/2006/relationships/slideLayout" Target="../slideLayouts/slideLayout2234.xml"/><Relationship Id="rId64" Type="http://schemas.openxmlformats.org/officeDocument/2006/relationships/slideLayout" Target="../slideLayouts/slideLayout2255.xml"/><Relationship Id="rId118" Type="http://schemas.openxmlformats.org/officeDocument/2006/relationships/slideLayout" Target="../slideLayouts/slideLayout2309.xml"/><Relationship Id="rId139" Type="http://schemas.openxmlformats.org/officeDocument/2006/relationships/slideLayout" Target="../slideLayouts/slideLayout2330.xml"/><Relationship Id="rId85" Type="http://schemas.openxmlformats.org/officeDocument/2006/relationships/slideLayout" Target="../slideLayouts/slideLayout2276.xml"/><Relationship Id="rId150" Type="http://schemas.openxmlformats.org/officeDocument/2006/relationships/slideLayout" Target="../slideLayouts/slideLayout2341.xml"/><Relationship Id="rId12" Type="http://schemas.openxmlformats.org/officeDocument/2006/relationships/slideLayout" Target="../slideLayouts/slideLayout2203.xml"/><Relationship Id="rId17" Type="http://schemas.openxmlformats.org/officeDocument/2006/relationships/slideLayout" Target="../slideLayouts/slideLayout2208.xml"/><Relationship Id="rId33" Type="http://schemas.openxmlformats.org/officeDocument/2006/relationships/slideLayout" Target="../slideLayouts/slideLayout2224.xml"/><Relationship Id="rId38" Type="http://schemas.openxmlformats.org/officeDocument/2006/relationships/slideLayout" Target="../slideLayouts/slideLayout2229.xml"/><Relationship Id="rId59" Type="http://schemas.openxmlformats.org/officeDocument/2006/relationships/slideLayout" Target="../slideLayouts/slideLayout2250.xml"/><Relationship Id="rId103" Type="http://schemas.openxmlformats.org/officeDocument/2006/relationships/slideLayout" Target="../slideLayouts/slideLayout2294.xml"/><Relationship Id="rId108" Type="http://schemas.openxmlformats.org/officeDocument/2006/relationships/slideLayout" Target="../slideLayouts/slideLayout2299.xml"/><Relationship Id="rId124" Type="http://schemas.openxmlformats.org/officeDocument/2006/relationships/slideLayout" Target="../slideLayouts/slideLayout2315.xml"/><Relationship Id="rId129" Type="http://schemas.openxmlformats.org/officeDocument/2006/relationships/slideLayout" Target="../slideLayouts/slideLayout2320.xml"/><Relationship Id="rId54" Type="http://schemas.openxmlformats.org/officeDocument/2006/relationships/slideLayout" Target="../slideLayouts/slideLayout2245.xml"/><Relationship Id="rId70" Type="http://schemas.openxmlformats.org/officeDocument/2006/relationships/slideLayout" Target="../slideLayouts/slideLayout2261.xml"/><Relationship Id="rId75" Type="http://schemas.openxmlformats.org/officeDocument/2006/relationships/slideLayout" Target="../slideLayouts/slideLayout2266.xml"/><Relationship Id="rId91" Type="http://schemas.openxmlformats.org/officeDocument/2006/relationships/slideLayout" Target="../slideLayouts/slideLayout2282.xml"/><Relationship Id="rId96" Type="http://schemas.openxmlformats.org/officeDocument/2006/relationships/slideLayout" Target="../slideLayouts/slideLayout2287.xml"/><Relationship Id="rId140" Type="http://schemas.openxmlformats.org/officeDocument/2006/relationships/slideLayout" Target="../slideLayouts/slideLayout2331.xml"/><Relationship Id="rId145" Type="http://schemas.openxmlformats.org/officeDocument/2006/relationships/slideLayout" Target="../slideLayouts/slideLayout2336.xml"/><Relationship Id="rId161" Type="http://schemas.openxmlformats.org/officeDocument/2006/relationships/slideLayout" Target="../slideLayouts/slideLayout2352.xml"/><Relationship Id="rId166" Type="http://schemas.openxmlformats.org/officeDocument/2006/relationships/slideLayout" Target="../slideLayouts/slideLayout2357.xml"/><Relationship Id="rId1" Type="http://schemas.openxmlformats.org/officeDocument/2006/relationships/slideLayout" Target="../slideLayouts/slideLayout2192.xml"/><Relationship Id="rId6" Type="http://schemas.openxmlformats.org/officeDocument/2006/relationships/slideLayout" Target="../slideLayouts/slideLayout2197.xml"/><Relationship Id="rId23" Type="http://schemas.openxmlformats.org/officeDocument/2006/relationships/slideLayout" Target="../slideLayouts/slideLayout2214.xml"/><Relationship Id="rId28" Type="http://schemas.openxmlformats.org/officeDocument/2006/relationships/slideLayout" Target="../slideLayouts/slideLayout2219.xml"/><Relationship Id="rId49" Type="http://schemas.openxmlformats.org/officeDocument/2006/relationships/slideLayout" Target="../slideLayouts/slideLayout2240.xml"/><Relationship Id="rId114" Type="http://schemas.openxmlformats.org/officeDocument/2006/relationships/slideLayout" Target="../slideLayouts/slideLayout2305.xml"/><Relationship Id="rId119" Type="http://schemas.openxmlformats.org/officeDocument/2006/relationships/slideLayout" Target="../slideLayouts/slideLayout2310.xml"/><Relationship Id="rId44" Type="http://schemas.openxmlformats.org/officeDocument/2006/relationships/slideLayout" Target="../slideLayouts/slideLayout2235.xml"/><Relationship Id="rId60" Type="http://schemas.openxmlformats.org/officeDocument/2006/relationships/slideLayout" Target="../slideLayouts/slideLayout2251.xml"/><Relationship Id="rId65" Type="http://schemas.openxmlformats.org/officeDocument/2006/relationships/slideLayout" Target="../slideLayouts/slideLayout2256.xml"/><Relationship Id="rId81" Type="http://schemas.openxmlformats.org/officeDocument/2006/relationships/slideLayout" Target="../slideLayouts/slideLayout2272.xml"/><Relationship Id="rId86" Type="http://schemas.openxmlformats.org/officeDocument/2006/relationships/slideLayout" Target="../slideLayouts/slideLayout2277.xml"/><Relationship Id="rId130" Type="http://schemas.openxmlformats.org/officeDocument/2006/relationships/slideLayout" Target="../slideLayouts/slideLayout2321.xml"/><Relationship Id="rId135" Type="http://schemas.openxmlformats.org/officeDocument/2006/relationships/slideLayout" Target="../slideLayouts/slideLayout2326.xml"/><Relationship Id="rId151" Type="http://schemas.openxmlformats.org/officeDocument/2006/relationships/slideLayout" Target="../slideLayouts/slideLayout2342.xml"/><Relationship Id="rId156" Type="http://schemas.openxmlformats.org/officeDocument/2006/relationships/slideLayout" Target="../slideLayouts/slideLayout2347.xml"/><Relationship Id="rId13" Type="http://schemas.openxmlformats.org/officeDocument/2006/relationships/slideLayout" Target="../slideLayouts/slideLayout2204.xml"/><Relationship Id="rId18" Type="http://schemas.openxmlformats.org/officeDocument/2006/relationships/slideLayout" Target="../slideLayouts/slideLayout2209.xml"/><Relationship Id="rId39" Type="http://schemas.openxmlformats.org/officeDocument/2006/relationships/slideLayout" Target="../slideLayouts/slideLayout2230.xml"/><Relationship Id="rId109" Type="http://schemas.openxmlformats.org/officeDocument/2006/relationships/slideLayout" Target="../slideLayouts/slideLayout2300.xml"/><Relationship Id="rId34" Type="http://schemas.openxmlformats.org/officeDocument/2006/relationships/slideLayout" Target="../slideLayouts/slideLayout2225.xml"/><Relationship Id="rId50" Type="http://schemas.openxmlformats.org/officeDocument/2006/relationships/slideLayout" Target="../slideLayouts/slideLayout2241.xml"/><Relationship Id="rId55" Type="http://schemas.openxmlformats.org/officeDocument/2006/relationships/slideLayout" Target="../slideLayouts/slideLayout2246.xml"/><Relationship Id="rId76" Type="http://schemas.openxmlformats.org/officeDocument/2006/relationships/slideLayout" Target="../slideLayouts/slideLayout2267.xml"/><Relationship Id="rId97" Type="http://schemas.openxmlformats.org/officeDocument/2006/relationships/slideLayout" Target="../slideLayouts/slideLayout2288.xml"/><Relationship Id="rId104" Type="http://schemas.openxmlformats.org/officeDocument/2006/relationships/slideLayout" Target="../slideLayouts/slideLayout2295.xml"/><Relationship Id="rId120" Type="http://schemas.openxmlformats.org/officeDocument/2006/relationships/slideLayout" Target="../slideLayouts/slideLayout2311.xml"/><Relationship Id="rId125" Type="http://schemas.openxmlformats.org/officeDocument/2006/relationships/slideLayout" Target="../slideLayouts/slideLayout2316.xml"/><Relationship Id="rId141" Type="http://schemas.openxmlformats.org/officeDocument/2006/relationships/slideLayout" Target="../slideLayouts/slideLayout2332.xml"/><Relationship Id="rId146" Type="http://schemas.openxmlformats.org/officeDocument/2006/relationships/slideLayout" Target="../slideLayouts/slideLayout2337.xml"/><Relationship Id="rId167" Type="http://schemas.openxmlformats.org/officeDocument/2006/relationships/slideLayout" Target="../slideLayouts/slideLayout2358.xml"/><Relationship Id="rId7" Type="http://schemas.openxmlformats.org/officeDocument/2006/relationships/slideLayout" Target="../slideLayouts/slideLayout2198.xml"/><Relationship Id="rId71" Type="http://schemas.openxmlformats.org/officeDocument/2006/relationships/slideLayout" Target="../slideLayouts/slideLayout2262.xml"/><Relationship Id="rId92" Type="http://schemas.openxmlformats.org/officeDocument/2006/relationships/slideLayout" Target="../slideLayouts/slideLayout2283.xml"/><Relationship Id="rId162" Type="http://schemas.openxmlformats.org/officeDocument/2006/relationships/slideLayout" Target="../slideLayouts/slideLayout2353.xml"/><Relationship Id="rId2" Type="http://schemas.openxmlformats.org/officeDocument/2006/relationships/slideLayout" Target="../slideLayouts/slideLayout2193.xml"/><Relationship Id="rId29" Type="http://schemas.openxmlformats.org/officeDocument/2006/relationships/slideLayout" Target="../slideLayouts/slideLayout2220.xml"/><Relationship Id="rId24" Type="http://schemas.openxmlformats.org/officeDocument/2006/relationships/slideLayout" Target="../slideLayouts/slideLayout2215.xml"/><Relationship Id="rId40" Type="http://schemas.openxmlformats.org/officeDocument/2006/relationships/slideLayout" Target="../slideLayouts/slideLayout2231.xml"/><Relationship Id="rId45" Type="http://schemas.openxmlformats.org/officeDocument/2006/relationships/slideLayout" Target="../slideLayouts/slideLayout2236.xml"/><Relationship Id="rId66" Type="http://schemas.openxmlformats.org/officeDocument/2006/relationships/slideLayout" Target="../slideLayouts/slideLayout2257.xml"/><Relationship Id="rId87" Type="http://schemas.openxmlformats.org/officeDocument/2006/relationships/slideLayout" Target="../slideLayouts/slideLayout2278.xml"/><Relationship Id="rId110" Type="http://schemas.openxmlformats.org/officeDocument/2006/relationships/slideLayout" Target="../slideLayouts/slideLayout2301.xml"/><Relationship Id="rId115" Type="http://schemas.openxmlformats.org/officeDocument/2006/relationships/slideLayout" Target="../slideLayouts/slideLayout2306.xml"/><Relationship Id="rId131" Type="http://schemas.openxmlformats.org/officeDocument/2006/relationships/slideLayout" Target="../slideLayouts/slideLayout2322.xml"/><Relationship Id="rId136" Type="http://schemas.openxmlformats.org/officeDocument/2006/relationships/slideLayout" Target="../slideLayouts/slideLayout2327.xml"/><Relationship Id="rId157" Type="http://schemas.openxmlformats.org/officeDocument/2006/relationships/slideLayout" Target="../slideLayouts/slideLayout2348.xml"/><Relationship Id="rId61" Type="http://schemas.openxmlformats.org/officeDocument/2006/relationships/slideLayout" Target="../slideLayouts/slideLayout2252.xml"/><Relationship Id="rId82" Type="http://schemas.openxmlformats.org/officeDocument/2006/relationships/slideLayout" Target="../slideLayouts/slideLayout2273.xml"/><Relationship Id="rId152" Type="http://schemas.openxmlformats.org/officeDocument/2006/relationships/slideLayout" Target="../slideLayouts/slideLayout2343.xml"/><Relationship Id="rId19" Type="http://schemas.openxmlformats.org/officeDocument/2006/relationships/slideLayout" Target="../slideLayouts/slideLayout2210.xml"/><Relationship Id="rId14" Type="http://schemas.openxmlformats.org/officeDocument/2006/relationships/slideLayout" Target="../slideLayouts/slideLayout2205.xml"/><Relationship Id="rId30" Type="http://schemas.openxmlformats.org/officeDocument/2006/relationships/slideLayout" Target="../slideLayouts/slideLayout2221.xml"/><Relationship Id="rId35" Type="http://schemas.openxmlformats.org/officeDocument/2006/relationships/slideLayout" Target="../slideLayouts/slideLayout2226.xml"/><Relationship Id="rId56" Type="http://schemas.openxmlformats.org/officeDocument/2006/relationships/slideLayout" Target="../slideLayouts/slideLayout2247.xml"/><Relationship Id="rId77" Type="http://schemas.openxmlformats.org/officeDocument/2006/relationships/slideLayout" Target="../slideLayouts/slideLayout2268.xml"/><Relationship Id="rId100" Type="http://schemas.openxmlformats.org/officeDocument/2006/relationships/slideLayout" Target="../slideLayouts/slideLayout2291.xml"/><Relationship Id="rId105" Type="http://schemas.openxmlformats.org/officeDocument/2006/relationships/slideLayout" Target="../slideLayouts/slideLayout2296.xml"/><Relationship Id="rId126" Type="http://schemas.openxmlformats.org/officeDocument/2006/relationships/slideLayout" Target="../slideLayouts/slideLayout2317.xml"/><Relationship Id="rId147" Type="http://schemas.openxmlformats.org/officeDocument/2006/relationships/slideLayout" Target="../slideLayouts/slideLayout2338.xml"/><Relationship Id="rId168" Type="http://schemas.openxmlformats.org/officeDocument/2006/relationships/theme" Target="../theme/theme15.xml"/><Relationship Id="rId8" Type="http://schemas.openxmlformats.org/officeDocument/2006/relationships/slideLayout" Target="../slideLayouts/slideLayout2199.xml"/><Relationship Id="rId51" Type="http://schemas.openxmlformats.org/officeDocument/2006/relationships/slideLayout" Target="../slideLayouts/slideLayout2242.xml"/><Relationship Id="rId72" Type="http://schemas.openxmlformats.org/officeDocument/2006/relationships/slideLayout" Target="../slideLayouts/slideLayout2263.xml"/><Relationship Id="rId93" Type="http://schemas.openxmlformats.org/officeDocument/2006/relationships/slideLayout" Target="../slideLayouts/slideLayout2284.xml"/><Relationship Id="rId98" Type="http://schemas.openxmlformats.org/officeDocument/2006/relationships/slideLayout" Target="../slideLayouts/slideLayout2289.xml"/><Relationship Id="rId121" Type="http://schemas.openxmlformats.org/officeDocument/2006/relationships/slideLayout" Target="../slideLayouts/slideLayout2312.xml"/><Relationship Id="rId142" Type="http://schemas.openxmlformats.org/officeDocument/2006/relationships/slideLayout" Target="../slideLayouts/slideLayout2333.xml"/><Relationship Id="rId163" Type="http://schemas.openxmlformats.org/officeDocument/2006/relationships/slideLayout" Target="../slideLayouts/slideLayout2354.xml"/><Relationship Id="rId3" Type="http://schemas.openxmlformats.org/officeDocument/2006/relationships/slideLayout" Target="../slideLayouts/slideLayout2194.xml"/><Relationship Id="rId25" Type="http://schemas.openxmlformats.org/officeDocument/2006/relationships/slideLayout" Target="../slideLayouts/slideLayout2216.xml"/><Relationship Id="rId46" Type="http://schemas.openxmlformats.org/officeDocument/2006/relationships/slideLayout" Target="../slideLayouts/slideLayout2237.xml"/><Relationship Id="rId67" Type="http://schemas.openxmlformats.org/officeDocument/2006/relationships/slideLayout" Target="../slideLayouts/slideLayout2258.xml"/><Relationship Id="rId116" Type="http://schemas.openxmlformats.org/officeDocument/2006/relationships/slideLayout" Target="../slideLayouts/slideLayout2307.xml"/><Relationship Id="rId137" Type="http://schemas.openxmlformats.org/officeDocument/2006/relationships/slideLayout" Target="../slideLayouts/slideLayout2328.xml"/><Relationship Id="rId158" Type="http://schemas.openxmlformats.org/officeDocument/2006/relationships/slideLayout" Target="../slideLayouts/slideLayout2349.xml"/><Relationship Id="rId20" Type="http://schemas.openxmlformats.org/officeDocument/2006/relationships/slideLayout" Target="../slideLayouts/slideLayout2211.xml"/><Relationship Id="rId41" Type="http://schemas.openxmlformats.org/officeDocument/2006/relationships/slideLayout" Target="../slideLayouts/slideLayout2232.xml"/><Relationship Id="rId62" Type="http://schemas.openxmlformats.org/officeDocument/2006/relationships/slideLayout" Target="../slideLayouts/slideLayout2253.xml"/><Relationship Id="rId83" Type="http://schemas.openxmlformats.org/officeDocument/2006/relationships/slideLayout" Target="../slideLayouts/slideLayout2274.xml"/><Relationship Id="rId88" Type="http://schemas.openxmlformats.org/officeDocument/2006/relationships/slideLayout" Target="../slideLayouts/slideLayout2279.xml"/><Relationship Id="rId111" Type="http://schemas.openxmlformats.org/officeDocument/2006/relationships/slideLayout" Target="../slideLayouts/slideLayout2302.xml"/><Relationship Id="rId132" Type="http://schemas.openxmlformats.org/officeDocument/2006/relationships/slideLayout" Target="../slideLayouts/slideLayout2323.xml"/><Relationship Id="rId153" Type="http://schemas.openxmlformats.org/officeDocument/2006/relationships/slideLayout" Target="../slideLayouts/slideLayout2344.xml"/><Relationship Id="rId15" Type="http://schemas.openxmlformats.org/officeDocument/2006/relationships/slideLayout" Target="../slideLayouts/slideLayout2206.xml"/><Relationship Id="rId36" Type="http://schemas.openxmlformats.org/officeDocument/2006/relationships/slideLayout" Target="../slideLayouts/slideLayout2227.xml"/><Relationship Id="rId57" Type="http://schemas.openxmlformats.org/officeDocument/2006/relationships/slideLayout" Target="../slideLayouts/slideLayout2248.xml"/><Relationship Id="rId106" Type="http://schemas.openxmlformats.org/officeDocument/2006/relationships/slideLayout" Target="../slideLayouts/slideLayout2297.xml"/><Relationship Id="rId127" Type="http://schemas.openxmlformats.org/officeDocument/2006/relationships/slideLayout" Target="../slideLayouts/slideLayout2318.xml"/><Relationship Id="rId10" Type="http://schemas.openxmlformats.org/officeDocument/2006/relationships/slideLayout" Target="../slideLayouts/slideLayout2201.xml"/><Relationship Id="rId31" Type="http://schemas.openxmlformats.org/officeDocument/2006/relationships/slideLayout" Target="../slideLayouts/slideLayout2222.xml"/><Relationship Id="rId52" Type="http://schemas.openxmlformats.org/officeDocument/2006/relationships/slideLayout" Target="../slideLayouts/slideLayout2243.xml"/><Relationship Id="rId73" Type="http://schemas.openxmlformats.org/officeDocument/2006/relationships/slideLayout" Target="../slideLayouts/slideLayout2264.xml"/><Relationship Id="rId78" Type="http://schemas.openxmlformats.org/officeDocument/2006/relationships/slideLayout" Target="../slideLayouts/slideLayout2269.xml"/><Relationship Id="rId94" Type="http://schemas.openxmlformats.org/officeDocument/2006/relationships/slideLayout" Target="../slideLayouts/slideLayout2285.xml"/><Relationship Id="rId99" Type="http://schemas.openxmlformats.org/officeDocument/2006/relationships/slideLayout" Target="../slideLayouts/slideLayout2290.xml"/><Relationship Id="rId101" Type="http://schemas.openxmlformats.org/officeDocument/2006/relationships/slideLayout" Target="../slideLayouts/slideLayout2292.xml"/><Relationship Id="rId122" Type="http://schemas.openxmlformats.org/officeDocument/2006/relationships/slideLayout" Target="../slideLayouts/slideLayout2313.xml"/><Relationship Id="rId143" Type="http://schemas.openxmlformats.org/officeDocument/2006/relationships/slideLayout" Target="../slideLayouts/slideLayout2334.xml"/><Relationship Id="rId148" Type="http://schemas.openxmlformats.org/officeDocument/2006/relationships/slideLayout" Target="../slideLayouts/slideLayout2339.xml"/><Relationship Id="rId164" Type="http://schemas.openxmlformats.org/officeDocument/2006/relationships/slideLayout" Target="../slideLayouts/slideLayout2355.xml"/><Relationship Id="rId4" Type="http://schemas.openxmlformats.org/officeDocument/2006/relationships/slideLayout" Target="../slideLayouts/slideLayout2195.xml"/><Relationship Id="rId9" Type="http://schemas.openxmlformats.org/officeDocument/2006/relationships/slideLayout" Target="../slideLayouts/slideLayout2200.xml"/><Relationship Id="rId26" Type="http://schemas.openxmlformats.org/officeDocument/2006/relationships/slideLayout" Target="../slideLayouts/slideLayout2217.xml"/><Relationship Id="rId47" Type="http://schemas.openxmlformats.org/officeDocument/2006/relationships/slideLayout" Target="../slideLayouts/slideLayout2238.xml"/><Relationship Id="rId68" Type="http://schemas.openxmlformats.org/officeDocument/2006/relationships/slideLayout" Target="../slideLayouts/slideLayout2259.xml"/><Relationship Id="rId89" Type="http://schemas.openxmlformats.org/officeDocument/2006/relationships/slideLayout" Target="../slideLayouts/slideLayout2280.xml"/><Relationship Id="rId112" Type="http://schemas.openxmlformats.org/officeDocument/2006/relationships/slideLayout" Target="../slideLayouts/slideLayout2303.xml"/><Relationship Id="rId133" Type="http://schemas.openxmlformats.org/officeDocument/2006/relationships/slideLayout" Target="../slideLayouts/slideLayout2324.xml"/><Relationship Id="rId154" Type="http://schemas.openxmlformats.org/officeDocument/2006/relationships/slideLayout" Target="../slideLayouts/slideLayout2345.xml"/><Relationship Id="rId16" Type="http://schemas.openxmlformats.org/officeDocument/2006/relationships/slideLayout" Target="../slideLayouts/slideLayout2207.xml"/><Relationship Id="rId37" Type="http://schemas.openxmlformats.org/officeDocument/2006/relationships/slideLayout" Target="../slideLayouts/slideLayout2228.xml"/><Relationship Id="rId58" Type="http://schemas.openxmlformats.org/officeDocument/2006/relationships/slideLayout" Target="../slideLayouts/slideLayout2249.xml"/><Relationship Id="rId79" Type="http://schemas.openxmlformats.org/officeDocument/2006/relationships/slideLayout" Target="../slideLayouts/slideLayout2270.xml"/><Relationship Id="rId102" Type="http://schemas.openxmlformats.org/officeDocument/2006/relationships/slideLayout" Target="../slideLayouts/slideLayout2293.xml"/><Relationship Id="rId123" Type="http://schemas.openxmlformats.org/officeDocument/2006/relationships/slideLayout" Target="../slideLayouts/slideLayout2314.xml"/><Relationship Id="rId144" Type="http://schemas.openxmlformats.org/officeDocument/2006/relationships/slideLayout" Target="../slideLayouts/slideLayout2335.xml"/><Relationship Id="rId90" Type="http://schemas.openxmlformats.org/officeDocument/2006/relationships/slideLayout" Target="../slideLayouts/slideLayout2281.xml"/><Relationship Id="rId165" Type="http://schemas.openxmlformats.org/officeDocument/2006/relationships/slideLayout" Target="../slideLayouts/slideLayout2356.xml"/><Relationship Id="rId27" Type="http://schemas.openxmlformats.org/officeDocument/2006/relationships/slideLayout" Target="../slideLayouts/slideLayout2218.xml"/><Relationship Id="rId48" Type="http://schemas.openxmlformats.org/officeDocument/2006/relationships/slideLayout" Target="../slideLayouts/slideLayout2239.xml"/><Relationship Id="rId69" Type="http://schemas.openxmlformats.org/officeDocument/2006/relationships/slideLayout" Target="../slideLayouts/slideLayout2260.xml"/><Relationship Id="rId113" Type="http://schemas.openxmlformats.org/officeDocument/2006/relationships/slideLayout" Target="../slideLayouts/slideLayout2304.xml"/><Relationship Id="rId134" Type="http://schemas.openxmlformats.org/officeDocument/2006/relationships/slideLayout" Target="../slideLayouts/slideLayout2325.xml"/><Relationship Id="rId80" Type="http://schemas.openxmlformats.org/officeDocument/2006/relationships/slideLayout" Target="../slideLayouts/slideLayout2271.xml"/><Relationship Id="rId155" Type="http://schemas.openxmlformats.org/officeDocument/2006/relationships/slideLayout" Target="../slideLayouts/slideLayout2346.xml"/></Relationships>
</file>

<file path=ppt/slideMasters/_rels/slideMaster16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475.xml"/><Relationship Id="rId21" Type="http://schemas.openxmlformats.org/officeDocument/2006/relationships/slideLayout" Target="../slideLayouts/slideLayout2379.xml"/><Relationship Id="rId42" Type="http://schemas.openxmlformats.org/officeDocument/2006/relationships/slideLayout" Target="../slideLayouts/slideLayout2400.xml"/><Relationship Id="rId63" Type="http://schemas.openxmlformats.org/officeDocument/2006/relationships/slideLayout" Target="../slideLayouts/slideLayout2421.xml"/><Relationship Id="rId84" Type="http://schemas.openxmlformats.org/officeDocument/2006/relationships/slideLayout" Target="../slideLayouts/slideLayout2442.xml"/><Relationship Id="rId138" Type="http://schemas.openxmlformats.org/officeDocument/2006/relationships/slideLayout" Target="../slideLayouts/slideLayout2496.xml"/><Relationship Id="rId159" Type="http://schemas.openxmlformats.org/officeDocument/2006/relationships/slideLayout" Target="../slideLayouts/slideLayout2517.xml"/><Relationship Id="rId107" Type="http://schemas.openxmlformats.org/officeDocument/2006/relationships/slideLayout" Target="../slideLayouts/slideLayout2465.xml"/><Relationship Id="rId11" Type="http://schemas.openxmlformats.org/officeDocument/2006/relationships/slideLayout" Target="../slideLayouts/slideLayout2369.xml"/><Relationship Id="rId32" Type="http://schemas.openxmlformats.org/officeDocument/2006/relationships/slideLayout" Target="../slideLayouts/slideLayout2390.xml"/><Relationship Id="rId53" Type="http://schemas.openxmlformats.org/officeDocument/2006/relationships/slideLayout" Target="../slideLayouts/slideLayout2411.xml"/><Relationship Id="rId74" Type="http://schemas.openxmlformats.org/officeDocument/2006/relationships/slideLayout" Target="../slideLayouts/slideLayout2432.xml"/><Relationship Id="rId128" Type="http://schemas.openxmlformats.org/officeDocument/2006/relationships/slideLayout" Target="../slideLayouts/slideLayout2486.xml"/><Relationship Id="rId149" Type="http://schemas.openxmlformats.org/officeDocument/2006/relationships/slideLayout" Target="../slideLayouts/slideLayout2507.xml"/><Relationship Id="rId5" Type="http://schemas.openxmlformats.org/officeDocument/2006/relationships/slideLayout" Target="../slideLayouts/slideLayout2363.xml"/><Relationship Id="rId95" Type="http://schemas.openxmlformats.org/officeDocument/2006/relationships/slideLayout" Target="../slideLayouts/slideLayout2453.xml"/><Relationship Id="rId160" Type="http://schemas.openxmlformats.org/officeDocument/2006/relationships/slideLayout" Target="../slideLayouts/slideLayout2518.xml"/><Relationship Id="rId22" Type="http://schemas.openxmlformats.org/officeDocument/2006/relationships/slideLayout" Target="../slideLayouts/slideLayout2380.xml"/><Relationship Id="rId43" Type="http://schemas.openxmlformats.org/officeDocument/2006/relationships/slideLayout" Target="../slideLayouts/slideLayout2401.xml"/><Relationship Id="rId64" Type="http://schemas.openxmlformats.org/officeDocument/2006/relationships/slideLayout" Target="../slideLayouts/slideLayout2422.xml"/><Relationship Id="rId118" Type="http://schemas.openxmlformats.org/officeDocument/2006/relationships/slideLayout" Target="../slideLayouts/slideLayout2476.xml"/><Relationship Id="rId139" Type="http://schemas.openxmlformats.org/officeDocument/2006/relationships/slideLayout" Target="../slideLayouts/slideLayout2497.xml"/><Relationship Id="rId85" Type="http://schemas.openxmlformats.org/officeDocument/2006/relationships/slideLayout" Target="../slideLayouts/slideLayout2443.xml"/><Relationship Id="rId150" Type="http://schemas.openxmlformats.org/officeDocument/2006/relationships/slideLayout" Target="../slideLayouts/slideLayout2508.xml"/><Relationship Id="rId12" Type="http://schemas.openxmlformats.org/officeDocument/2006/relationships/slideLayout" Target="../slideLayouts/slideLayout2370.xml"/><Relationship Id="rId17" Type="http://schemas.openxmlformats.org/officeDocument/2006/relationships/slideLayout" Target="../slideLayouts/slideLayout2375.xml"/><Relationship Id="rId33" Type="http://schemas.openxmlformats.org/officeDocument/2006/relationships/slideLayout" Target="../slideLayouts/slideLayout2391.xml"/><Relationship Id="rId38" Type="http://schemas.openxmlformats.org/officeDocument/2006/relationships/slideLayout" Target="../slideLayouts/slideLayout2396.xml"/><Relationship Id="rId59" Type="http://schemas.openxmlformats.org/officeDocument/2006/relationships/slideLayout" Target="../slideLayouts/slideLayout2417.xml"/><Relationship Id="rId103" Type="http://schemas.openxmlformats.org/officeDocument/2006/relationships/slideLayout" Target="../slideLayouts/slideLayout2461.xml"/><Relationship Id="rId108" Type="http://schemas.openxmlformats.org/officeDocument/2006/relationships/slideLayout" Target="../slideLayouts/slideLayout2466.xml"/><Relationship Id="rId124" Type="http://schemas.openxmlformats.org/officeDocument/2006/relationships/slideLayout" Target="../slideLayouts/slideLayout2482.xml"/><Relationship Id="rId129" Type="http://schemas.openxmlformats.org/officeDocument/2006/relationships/slideLayout" Target="../slideLayouts/slideLayout2487.xml"/><Relationship Id="rId54" Type="http://schemas.openxmlformats.org/officeDocument/2006/relationships/slideLayout" Target="../slideLayouts/slideLayout2412.xml"/><Relationship Id="rId70" Type="http://schemas.openxmlformats.org/officeDocument/2006/relationships/slideLayout" Target="../slideLayouts/slideLayout2428.xml"/><Relationship Id="rId75" Type="http://schemas.openxmlformats.org/officeDocument/2006/relationships/slideLayout" Target="../slideLayouts/slideLayout2433.xml"/><Relationship Id="rId91" Type="http://schemas.openxmlformats.org/officeDocument/2006/relationships/slideLayout" Target="../slideLayouts/slideLayout2449.xml"/><Relationship Id="rId96" Type="http://schemas.openxmlformats.org/officeDocument/2006/relationships/slideLayout" Target="../slideLayouts/slideLayout2454.xml"/><Relationship Id="rId140" Type="http://schemas.openxmlformats.org/officeDocument/2006/relationships/slideLayout" Target="../slideLayouts/slideLayout2498.xml"/><Relationship Id="rId145" Type="http://schemas.openxmlformats.org/officeDocument/2006/relationships/slideLayout" Target="../slideLayouts/slideLayout2503.xml"/><Relationship Id="rId161" Type="http://schemas.openxmlformats.org/officeDocument/2006/relationships/slideLayout" Target="../slideLayouts/slideLayout2519.xml"/><Relationship Id="rId166" Type="http://schemas.openxmlformats.org/officeDocument/2006/relationships/slideLayout" Target="../slideLayouts/slideLayout2524.xml"/><Relationship Id="rId1" Type="http://schemas.openxmlformats.org/officeDocument/2006/relationships/slideLayout" Target="../slideLayouts/slideLayout2359.xml"/><Relationship Id="rId6" Type="http://schemas.openxmlformats.org/officeDocument/2006/relationships/slideLayout" Target="../slideLayouts/slideLayout2364.xml"/><Relationship Id="rId23" Type="http://schemas.openxmlformats.org/officeDocument/2006/relationships/slideLayout" Target="../slideLayouts/slideLayout2381.xml"/><Relationship Id="rId28" Type="http://schemas.openxmlformats.org/officeDocument/2006/relationships/slideLayout" Target="../slideLayouts/slideLayout2386.xml"/><Relationship Id="rId49" Type="http://schemas.openxmlformats.org/officeDocument/2006/relationships/slideLayout" Target="../slideLayouts/slideLayout2407.xml"/><Relationship Id="rId114" Type="http://schemas.openxmlformats.org/officeDocument/2006/relationships/slideLayout" Target="../slideLayouts/slideLayout2472.xml"/><Relationship Id="rId119" Type="http://schemas.openxmlformats.org/officeDocument/2006/relationships/slideLayout" Target="../slideLayouts/slideLayout2477.xml"/><Relationship Id="rId44" Type="http://schemas.openxmlformats.org/officeDocument/2006/relationships/slideLayout" Target="../slideLayouts/slideLayout2402.xml"/><Relationship Id="rId60" Type="http://schemas.openxmlformats.org/officeDocument/2006/relationships/slideLayout" Target="../slideLayouts/slideLayout2418.xml"/><Relationship Id="rId65" Type="http://schemas.openxmlformats.org/officeDocument/2006/relationships/slideLayout" Target="../slideLayouts/slideLayout2423.xml"/><Relationship Id="rId81" Type="http://schemas.openxmlformats.org/officeDocument/2006/relationships/slideLayout" Target="../slideLayouts/slideLayout2439.xml"/><Relationship Id="rId86" Type="http://schemas.openxmlformats.org/officeDocument/2006/relationships/slideLayout" Target="../slideLayouts/slideLayout2444.xml"/><Relationship Id="rId130" Type="http://schemas.openxmlformats.org/officeDocument/2006/relationships/slideLayout" Target="../slideLayouts/slideLayout2488.xml"/><Relationship Id="rId135" Type="http://schemas.openxmlformats.org/officeDocument/2006/relationships/slideLayout" Target="../slideLayouts/slideLayout2493.xml"/><Relationship Id="rId151" Type="http://schemas.openxmlformats.org/officeDocument/2006/relationships/slideLayout" Target="../slideLayouts/slideLayout2509.xml"/><Relationship Id="rId156" Type="http://schemas.openxmlformats.org/officeDocument/2006/relationships/slideLayout" Target="../slideLayouts/slideLayout2514.xml"/><Relationship Id="rId13" Type="http://schemas.openxmlformats.org/officeDocument/2006/relationships/slideLayout" Target="../slideLayouts/slideLayout2371.xml"/><Relationship Id="rId18" Type="http://schemas.openxmlformats.org/officeDocument/2006/relationships/slideLayout" Target="../slideLayouts/slideLayout2376.xml"/><Relationship Id="rId39" Type="http://schemas.openxmlformats.org/officeDocument/2006/relationships/slideLayout" Target="../slideLayouts/slideLayout2397.xml"/><Relationship Id="rId109" Type="http://schemas.openxmlformats.org/officeDocument/2006/relationships/slideLayout" Target="../slideLayouts/slideLayout2467.xml"/><Relationship Id="rId34" Type="http://schemas.openxmlformats.org/officeDocument/2006/relationships/slideLayout" Target="../slideLayouts/slideLayout2392.xml"/><Relationship Id="rId50" Type="http://schemas.openxmlformats.org/officeDocument/2006/relationships/slideLayout" Target="../slideLayouts/slideLayout2408.xml"/><Relationship Id="rId55" Type="http://schemas.openxmlformats.org/officeDocument/2006/relationships/slideLayout" Target="../slideLayouts/slideLayout2413.xml"/><Relationship Id="rId76" Type="http://schemas.openxmlformats.org/officeDocument/2006/relationships/slideLayout" Target="../slideLayouts/slideLayout2434.xml"/><Relationship Id="rId97" Type="http://schemas.openxmlformats.org/officeDocument/2006/relationships/slideLayout" Target="../slideLayouts/slideLayout2455.xml"/><Relationship Id="rId104" Type="http://schemas.openxmlformats.org/officeDocument/2006/relationships/slideLayout" Target="../slideLayouts/slideLayout2462.xml"/><Relationship Id="rId120" Type="http://schemas.openxmlformats.org/officeDocument/2006/relationships/slideLayout" Target="../slideLayouts/slideLayout2478.xml"/><Relationship Id="rId125" Type="http://schemas.openxmlformats.org/officeDocument/2006/relationships/slideLayout" Target="../slideLayouts/slideLayout2483.xml"/><Relationship Id="rId141" Type="http://schemas.openxmlformats.org/officeDocument/2006/relationships/slideLayout" Target="../slideLayouts/slideLayout2499.xml"/><Relationship Id="rId146" Type="http://schemas.openxmlformats.org/officeDocument/2006/relationships/slideLayout" Target="../slideLayouts/slideLayout2504.xml"/><Relationship Id="rId167" Type="http://schemas.openxmlformats.org/officeDocument/2006/relationships/slideLayout" Target="../slideLayouts/slideLayout2525.xml"/><Relationship Id="rId7" Type="http://schemas.openxmlformats.org/officeDocument/2006/relationships/slideLayout" Target="../slideLayouts/slideLayout2365.xml"/><Relationship Id="rId71" Type="http://schemas.openxmlformats.org/officeDocument/2006/relationships/slideLayout" Target="../slideLayouts/slideLayout2429.xml"/><Relationship Id="rId92" Type="http://schemas.openxmlformats.org/officeDocument/2006/relationships/slideLayout" Target="../slideLayouts/slideLayout2450.xml"/><Relationship Id="rId162" Type="http://schemas.openxmlformats.org/officeDocument/2006/relationships/slideLayout" Target="../slideLayouts/slideLayout2520.xml"/><Relationship Id="rId2" Type="http://schemas.openxmlformats.org/officeDocument/2006/relationships/slideLayout" Target="../slideLayouts/slideLayout2360.xml"/><Relationship Id="rId29" Type="http://schemas.openxmlformats.org/officeDocument/2006/relationships/slideLayout" Target="../slideLayouts/slideLayout2387.xml"/><Relationship Id="rId24" Type="http://schemas.openxmlformats.org/officeDocument/2006/relationships/slideLayout" Target="../slideLayouts/slideLayout2382.xml"/><Relationship Id="rId40" Type="http://schemas.openxmlformats.org/officeDocument/2006/relationships/slideLayout" Target="../slideLayouts/slideLayout2398.xml"/><Relationship Id="rId45" Type="http://schemas.openxmlformats.org/officeDocument/2006/relationships/slideLayout" Target="../slideLayouts/slideLayout2403.xml"/><Relationship Id="rId66" Type="http://schemas.openxmlformats.org/officeDocument/2006/relationships/slideLayout" Target="../slideLayouts/slideLayout2424.xml"/><Relationship Id="rId87" Type="http://schemas.openxmlformats.org/officeDocument/2006/relationships/slideLayout" Target="../slideLayouts/slideLayout2445.xml"/><Relationship Id="rId110" Type="http://schemas.openxmlformats.org/officeDocument/2006/relationships/slideLayout" Target="../slideLayouts/slideLayout2468.xml"/><Relationship Id="rId115" Type="http://schemas.openxmlformats.org/officeDocument/2006/relationships/slideLayout" Target="../slideLayouts/slideLayout2473.xml"/><Relationship Id="rId131" Type="http://schemas.openxmlformats.org/officeDocument/2006/relationships/slideLayout" Target="../slideLayouts/slideLayout2489.xml"/><Relationship Id="rId136" Type="http://schemas.openxmlformats.org/officeDocument/2006/relationships/slideLayout" Target="../slideLayouts/slideLayout2494.xml"/><Relationship Id="rId157" Type="http://schemas.openxmlformats.org/officeDocument/2006/relationships/slideLayout" Target="../slideLayouts/slideLayout2515.xml"/><Relationship Id="rId61" Type="http://schemas.openxmlformats.org/officeDocument/2006/relationships/slideLayout" Target="../slideLayouts/slideLayout2419.xml"/><Relationship Id="rId82" Type="http://schemas.openxmlformats.org/officeDocument/2006/relationships/slideLayout" Target="../slideLayouts/slideLayout2440.xml"/><Relationship Id="rId152" Type="http://schemas.openxmlformats.org/officeDocument/2006/relationships/slideLayout" Target="../slideLayouts/slideLayout2510.xml"/><Relationship Id="rId19" Type="http://schemas.openxmlformats.org/officeDocument/2006/relationships/slideLayout" Target="../slideLayouts/slideLayout2377.xml"/><Relationship Id="rId14" Type="http://schemas.openxmlformats.org/officeDocument/2006/relationships/slideLayout" Target="../slideLayouts/slideLayout2372.xml"/><Relationship Id="rId30" Type="http://schemas.openxmlformats.org/officeDocument/2006/relationships/slideLayout" Target="../slideLayouts/slideLayout2388.xml"/><Relationship Id="rId35" Type="http://schemas.openxmlformats.org/officeDocument/2006/relationships/slideLayout" Target="../slideLayouts/slideLayout2393.xml"/><Relationship Id="rId56" Type="http://schemas.openxmlformats.org/officeDocument/2006/relationships/slideLayout" Target="../slideLayouts/slideLayout2414.xml"/><Relationship Id="rId77" Type="http://schemas.openxmlformats.org/officeDocument/2006/relationships/slideLayout" Target="../slideLayouts/slideLayout2435.xml"/><Relationship Id="rId100" Type="http://schemas.openxmlformats.org/officeDocument/2006/relationships/slideLayout" Target="../slideLayouts/slideLayout2458.xml"/><Relationship Id="rId105" Type="http://schemas.openxmlformats.org/officeDocument/2006/relationships/slideLayout" Target="../slideLayouts/slideLayout2463.xml"/><Relationship Id="rId126" Type="http://schemas.openxmlformats.org/officeDocument/2006/relationships/slideLayout" Target="../slideLayouts/slideLayout2484.xml"/><Relationship Id="rId147" Type="http://schemas.openxmlformats.org/officeDocument/2006/relationships/slideLayout" Target="../slideLayouts/slideLayout2505.xml"/><Relationship Id="rId168" Type="http://schemas.openxmlformats.org/officeDocument/2006/relationships/theme" Target="../theme/theme16.xml"/><Relationship Id="rId8" Type="http://schemas.openxmlformats.org/officeDocument/2006/relationships/slideLayout" Target="../slideLayouts/slideLayout2366.xml"/><Relationship Id="rId51" Type="http://schemas.openxmlformats.org/officeDocument/2006/relationships/slideLayout" Target="../slideLayouts/slideLayout2409.xml"/><Relationship Id="rId72" Type="http://schemas.openxmlformats.org/officeDocument/2006/relationships/slideLayout" Target="../slideLayouts/slideLayout2430.xml"/><Relationship Id="rId93" Type="http://schemas.openxmlformats.org/officeDocument/2006/relationships/slideLayout" Target="../slideLayouts/slideLayout2451.xml"/><Relationship Id="rId98" Type="http://schemas.openxmlformats.org/officeDocument/2006/relationships/slideLayout" Target="../slideLayouts/slideLayout2456.xml"/><Relationship Id="rId121" Type="http://schemas.openxmlformats.org/officeDocument/2006/relationships/slideLayout" Target="../slideLayouts/slideLayout2479.xml"/><Relationship Id="rId142" Type="http://schemas.openxmlformats.org/officeDocument/2006/relationships/slideLayout" Target="../slideLayouts/slideLayout2500.xml"/><Relationship Id="rId163" Type="http://schemas.openxmlformats.org/officeDocument/2006/relationships/slideLayout" Target="../slideLayouts/slideLayout2521.xml"/><Relationship Id="rId3" Type="http://schemas.openxmlformats.org/officeDocument/2006/relationships/slideLayout" Target="../slideLayouts/slideLayout2361.xml"/><Relationship Id="rId25" Type="http://schemas.openxmlformats.org/officeDocument/2006/relationships/slideLayout" Target="../slideLayouts/slideLayout2383.xml"/><Relationship Id="rId46" Type="http://schemas.openxmlformats.org/officeDocument/2006/relationships/slideLayout" Target="../slideLayouts/slideLayout2404.xml"/><Relationship Id="rId67" Type="http://schemas.openxmlformats.org/officeDocument/2006/relationships/slideLayout" Target="../slideLayouts/slideLayout2425.xml"/><Relationship Id="rId116" Type="http://schemas.openxmlformats.org/officeDocument/2006/relationships/slideLayout" Target="../slideLayouts/slideLayout2474.xml"/><Relationship Id="rId137" Type="http://schemas.openxmlformats.org/officeDocument/2006/relationships/slideLayout" Target="../slideLayouts/slideLayout2495.xml"/><Relationship Id="rId158" Type="http://schemas.openxmlformats.org/officeDocument/2006/relationships/slideLayout" Target="../slideLayouts/slideLayout2516.xml"/><Relationship Id="rId20" Type="http://schemas.openxmlformats.org/officeDocument/2006/relationships/slideLayout" Target="../slideLayouts/slideLayout2378.xml"/><Relationship Id="rId41" Type="http://schemas.openxmlformats.org/officeDocument/2006/relationships/slideLayout" Target="../slideLayouts/slideLayout2399.xml"/><Relationship Id="rId62" Type="http://schemas.openxmlformats.org/officeDocument/2006/relationships/slideLayout" Target="../slideLayouts/slideLayout2420.xml"/><Relationship Id="rId83" Type="http://schemas.openxmlformats.org/officeDocument/2006/relationships/slideLayout" Target="../slideLayouts/slideLayout2441.xml"/><Relationship Id="rId88" Type="http://schemas.openxmlformats.org/officeDocument/2006/relationships/slideLayout" Target="../slideLayouts/slideLayout2446.xml"/><Relationship Id="rId111" Type="http://schemas.openxmlformats.org/officeDocument/2006/relationships/slideLayout" Target="../slideLayouts/slideLayout2469.xml"/><Relationship Id="rId132" Type="http://schemas.openxmlformats.org/officeDocument/2006/relationships/slideLayout" Target="../slideLayouts/slideLayout2490.xml"/><Relationship Id="rId153" Type="http://schemas.openxmlformats.org/officeDocument/2006/relationships/slideLayout" Target="../slideLayouts/slideLayout2511.xml"/><Relationship Id="rId15" Type="http://schemas.openxmlformats.org/officeDocument/2006/relationships/slideLayout" Target="../slideLayouts/slideLayout2373.xml"/><Relationship Id="rId36" Type="http://schemas.openxmlformats.org/officeDocument/2006/relationships/slideLayout" Target="../slideLayouts/slideLayout2394.xml"/><Relationship Id="rId57" Type="http://schemas.openxmlformats.org/officeDocument/2006/relationships/slideLayout" Target="../slideLayouts/slideLayout2415.xml"/><Relationship Id="rId106" Type="http://schemas.openxmlformats.org/officeDocument/2006/relationships/slideLayout" Target="../slideLayouts/slideLayout2464.xml"/><Relationship Id="rId127" Type="http://schemas.openxmlformats.org/officeDocument/2006/relationships/slideLayout" Target="../slideLayouts/slideLayout2485.xml"/><Relationship Id="rId10" Type="http://schemas.openxmlformats.org/officeDocument/2006/relationships/slideLayout" Target="../slideLayouts/slideLayout2368.xml"/><Relationship Id="rId31" Type="http://schemas.openxmlformats.org/officeDocument/2006/relationships/slideLayout" Target="../slideLayouts/slideLayout2389.xml"/><Relationship Id="rId52" Type="http://schemas.openxmlformats.org/officeDocument/2006/relationships/slideLayout" Target="../slideLayouts/slideLayout2410.xml"/><Relationship Id="rId73" Type="http://schemas.openxmlformats.org/officeDocument/2006/relationships/slideLayout" Target="../slideLayouts/slideLayout2431.xml"/><Relationship Id="rId78" Type="http://schemas.openxmlformats.org/officeDocument/2006/relationships/slideLayout" Target="../slideLayouts/slideLayout2436.xml"/><Relationship Id="rId94" Type="http://schemas.openxmlformats.org/officeDocument/2006/relationships/slideLayout" Target="../slideLayouts/slideLayout2452.xml"/><Relationship Id="rId99" Type="http://schemas.openxmlformats.org/officeDocument/2006/relationships/slideLayout" Target="../slideLayouts/slideLayout2457.xml"/><Relationship Id="rId101" Type="http://schemas.openxmlformats.org/officeDocument/2006/relationships/slideLayout" Target="../slideLayouts/slideLayout2459.xml"/><Relationship Id="rId122" Type="http://schemas.openxmlformats.org/officeDocument/2006/relationships/slideLayout" Target="../slideLayouts/slideLayout2480.xml"/><Relationship Id="rId143" Type="http://schemas.openxmlformats.org/officeDocument/2006/relationships/slideLayout" Target="../slideLayouts/slideLayout2501.xml"/><Relationship Id="rId148" Type="http://schemas.openxmlformats.org/officeDocument/2006/relationships/slideLayout" Target="../slideLayouts/slideLayout2506.xml"/><Relationship Id="rId164" Type="http://schemas.openxmlformats.org/officeDocument/2006/relationships/slideLayout" Target="../slideLayouts/slideLayout2522.xml"/><Relationship Id="rId4" Type="http://schemas.openxmlformats.org/officeDocument/2006/relationships/slideLayout" Target="../slideLayouts/slideLayout2362.xml"/><Relationship Id="rId9" Type="http://schemas.openxmlformats.org/officeDocument/2006/relationships/slideLayout" Target="../slideLayouts/slideLayout2367.xml"/><Relationship Id="rId26" Type="http://schemas.openxmlformats.org/officeDocument/2006/relationships/slideLayout" Target="../slideLayouts/slideLayout2384.xml"/><Relationship Id="rId47" Type="http://schemas.openxmlformats.org/officeDocument/2006/relationships/slideLayout" Target="../slideLayouts/slideLayout2405.xml"/><Relationship Id="rId68" Type="http://schemas.openxmlformats.org/officeDocument/2006/relationships/slideLayout" Target="../slideLayouts/slideLayout2426.xml"/><Relationship Id="rId89" Type="http://schemas.openxmlformats.org/officeDocument/2006/relationships/slideLayout" Target="../slideLayouts/slideLayout2447.xml"/><Relationship Id="rId112" Type="http://schemas.openxmlformats.org/officeDocument/2006/relationships/slideLayout" Target="../slideLayouts/slideLayout2470.xml"/><Relationship Id="rId133" Type="http://schemas.openxmlformats.org/officeDocument/2006/relationships/slideLayout" Target="../slideLayouts/slideLayout2491.xml"/><Relationship Id="rId154" Type="http://schemas.openxmlformats.org/officeDocument/2006/relationships/slideLayout" Target="../slideLayouts/slideLayout2512.xml"/><Relationship Id="rId16" Type="http://schemas.openxmlformats.org/officeDocument/2006/relationships/slideLayout" Target="../slideLayouts/slideLayout2374.xml"/><Relationship Id="rId37" Type="http://schemas.openxmlformats.org/officeDocument/2006/relationships/slideLayout" Target="../slideLayouts/slideLayout2395.xml"/><Relationship Id="rId58" Type="http://schemas.openxmlformats.org/officeDocument/2006/relationships/slideLayout" Target="../slideLayouts/slideLayout2416.xml"/><Relationship Id="rId79" Type="http://schemas.openxmlformats.org/officeDocument/2006/relationships/slideLayout" Target="../slideLayouts/slideLayout2437.xml"/><Relationship Id="rId102" Type="http://schemas.openxmlformats.org/officeDocument/2006/relationships/slideLayout" Target="../slideLayouts/slideLayout2460.xml"/><Relationship Id="rId123" Type="http://schemas.openxmlformats.org/officeDocument/2006/relationships/slideLayout" Target="../slideLayouts/slideLayout2481.xml"/><Relationship Id="rId144" Type="http://schemas.openxmlformats.org/officeDocument/2006/relationships/slideLayout" Target="../slideLayouts/slideLayout2502.xml"/><Relationship Id="rId90" Type="http://schemas.openxmlformats.org/officeDocument/2006/relationships/slideLayout" Target="../slideLayouts/slideLayout2448.xml"/><Relationship Id="rId165" Type="http://schemas.openxmlformats.org/officeDocument/2006/relationships/slideLayout" Target="../slideLayouts/slideLayout2523.xml"/><Relationship Id="rId27" Type="http://schemas.openxmlformats.org/officeDocument/2006/relationships/slideLayout" Target="../slideLayouts/slideLayout2385.xml"/><Relationship Id="rId48" Type="http://schemas.openxmlformats.org/officeDocument/2006/relationships/slideLayout" Target="../slideLayouts/slideLayout2406.xml"/><Relationship Id="rId69" Type="http://schemas.openxmlformats.org/officeDocument/2006/relationships/slideLayout" Target="../slideLayouts/slideLayout2427.xml"/><Relationship Id="rId113" Type="http://schemas.openxmlformats.org/officeDocument/2006/relationships/slideLayout" Target="../slideLayouts/slideLayout2471.xml"/><Relationship Id="rId134" Type="http://schemas.openxmlformats.org/officeDocument/2006/relationships/slideLayout" Target="../slideLayouts/slideLayout2492.xml"/><Relationship Id="rId80" Type="http://schemas.openxmlformats.org/officeDocument/2006/relationships/slideLayout" Target="../slideLayouts/slideLayout2438.xml"/><Relationship Id="rId155" Type="http://schemas.openxmlformats.org/officeDocument/2006/relationships/slideLayout" Target="../slideLayouts/slideLayout2513.xml"/></Relationships>
</file>

<file path=ppt/slideMasters/_rels/slideMaster17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642.xml"/><Relationship Id="rId21" Type="http://schemas.openxmlformats.org/officeDocument/2006/relationships/slideLayout" Target="../slideLayouts/slideLayout2546.xml"/><Relationship Id="rId42" Type="http://schemas.openxmlformats.org/officeDocument/2006/relationships/slideLayout" Target="../slideLayouts/slideLayout2567.xml"/><Relationship Id="rId63" Type="http://schemas.openxmlformats.org/officeDocument/2006/relationships/slideLayout" Target="../slideLayouts/slideLayout2588.xml"/><Relationship Id="rId84" Type="http://schemas.openxmlformats.org/officeDocument/2006/relationships/slideLayout" Target="../slideLayouts/slideLayout2609.xml"/><Relationship Id="rId138" Type="http://schemas.openxmlformats.org/officeDocument/2006/relationships/slideLayout" Target="../slideLayouts/slideLayout2663.xml"/><Relationship Id="rId159" Type="http://schemas.openxmlformats.org/officeDocument/2006/relationships/slideLayout" Target="../slideLayouts/slideLayout2684.xml"/><Relationship Id="rId170" Type="http://schemas.openxmlformats.org/officeDocument/2006/relationships/theme" Target="../theme/theme17.xml"/><Relationship Id="rId107" Type="http://schemas.openxmlformats.org/officeDocument/2006/relationships/slideLayout" Target="../slideLayouts/slideLayout2632.xml"/><Relationship Id="rId11" Type="http://schemas.openxmlformats.org/officeDocument/2006/relationships/slideLayout" Target="../slideLayouts/slideLayout2536.xml"/><Relationship Id="rId32" Type="http://schemas.openxmlformats.org/officeDocument/2006/relationships/slideLayout" Target="../slideLayouts/slideLayout2557.xml"/><Relationship Id="rId53" Type="http://schemas.openxmlformats.org/officeDocument/2006/relationships/slideLayout" Target="../slideLayouts/slideLayout2578.xml"/><Relationship Id="rId74" Type="http://schemas.openxmlformats.org/officeDocument/2006/relationships/slideLayout" Target="../slideLayouts/slideLayout2599.xml"/><Relationship Id="rId128" Type="http://schemas.openxmlformats.org/officeDocument/2006/relationships/slideLayout" Target="../slideLayouts/slideLayout2653.xml"/><Relationship Id="rId149" Type="http://schemas.openxmlformats.org/officeDocument/2006/relationships/slideLayout" Target="../slideLayouts/slideLayout2674.xml"/><Relationship Id="rId5" Type="http://schemas.openxmlformats.org/officeDocument/2006/relationships/slideLayout" Target="../slideLayouts/slideLayout2530.xml"/><Relationship Id="rId95" Type="http://schemas.openxmlformats.org/officeDocument/2006/relationships/slideLayout" Target="../slideLayouts/slideLayout2620.xml"/><Relationship Id="rId160" Type="http://schemas.openxmlformats.org/officeDocument/2006/relationships/slideLayout" Target="../slideLayouts/slideLayout2685.xml"/><Relationship Id="rId22" Type="http://schemas.openxmlformats.org/officeDocument/2006/relationships/slideLayout" Target="../slideLayouts/slideLayout2547.xml"/><Relationship Id="rId43" Type="http://schemas.openxmlformats.org/officeDocument/2006/relationships/slideLayout" Target="../slideLayouts/slideLayout2568.xml"/><Relationship Id="rId64" Type="http://schemas.openxmlformats.org/officeDocument/2006/relationships/slideLayout" Target="../slideLayouts/slideLayout2589.xml"/><Relationship Id="rId118" Type="http://schemas.openxmlformats.org/officeDocument/2006/relationships/slideLayout" Target="../slideLayouts/slideLayout2643.xml"/><Relationship Id="rId139" Type="http://schemas.openxmlformats.org/officeDocument/2006/relationships/slideLayout" Target="../slideLayouts/slideLayout2664.xml"/><Relationship Id="rId85" Type="http://schemas.openxmlformats.org/officeDocument/2006/relationships/slideLayout" Target="../slideLayouts/slideLayout2610.xml"/><Relationship Id="rId150" Type="http://schemas.openxmlformats.org/officeDocument/2006/relationships/slideLayout" Target="../slideLayouts/slideLayout2675.xml"/><Relationship Id="rId12" Type="http://schemas.openxmlformats.org/officeDocument/2006/relationships/slideLayout" Target="../slideLayouts/slideLayout2537.xml"/><Relationship Id="rId33" Type="http://schemas.openxmlformats.org/officeDocument/2006/relationships/slideLayout" Target="../slideLayouts/slideLayout2558.xml"/><Relationship Id="rId108" Type="http://schemas.openxmlformats.org/officeDocument/2006/relationships/slideLayout" Target="../slideLayouts/slideLayout2633.xml"/><Relationship Id="rId129" Type="http://schemas.openxmlformats.org/officeDocument/2006/relationships/slideLayout" Target="../slideLayouts/slideLayout2654.xml"/><Relationship Id="rId54" Type="http://schemas.openxmlformats.org/officeDocument/2006/relationships/slideLayout" Target="../slideLayouts/slideLayout2579.xml"/><Relationship Id="rId70" Type="http://schemas.openxmlformats.org/officeDocument/2006/relationships/slideLayout" Target="../slideLayouts/slideLayout2595.xml"/><Relationship Id="rId75" Type="http://schemas.openxmlformats.org/officeDocument/2006/relationships/slideLayout" Target="../slideLayouts/slideLayout2600.xml"/><Relationship Id="rId91" Type="http://schemas.openxmlformats.org/officeDocument/2006/relationships/slideLayout" Target="../slideLayouts/slideLayout2616.xml"/><Relationship Id="rId96" Type="http://schemas.openxmlformats.org/officeDocument/2006/relationships/slideLayout" Target="../slideLayouts/slideLayout2621.xml"/><Relationship Id="rId140" Type="http://schemas.openxmlformats.org/officeDocument/2006/relationships/slideLayout" Target="../slideLayouts/slideLayout2665.xml"/><Relationship Id="rId145" Type="http://schemas.openxmlformats.org/officeDocument/2006/relationships/slideLayout" Target="../slideLayouts/slideLayout2670.xml"/><Relationship Id="rId161" Type="http://schemas.openxmlformats.org/officeDocument/2006/relationships/slideLayout" Target="../slideLayouts/slideLayout2686.xml"/><Relationship Id="rId166" Type="http://schemas.openxmlformats.org/officeDocument/2006/relationships/slideLayout" Target="../slideLayouts/slideLayout2691.xml"/><Relationship Id="rId1" Type="http://schemas.openxmlformats.org/officeDocument/2006/relationships/slideLayout" Target="../slideLayouts/slideLayout2526.xml"/><Relationship Id="rId6" Type="http://schemas.openxmlformats.org/officeDocument/2006/relationships/slideLayout" Target="../slideLayouts/slideLayout2531.xml"/><Relationship Id="rId23" Type="http://schemas.openxmlformats.org/officeDocument/2006/relationships/slideLayout" Target="../slideLayouts/slideLayout2548.xml"/><Relationship Id="rId28" Type="http://schemas.openxmlformats.org/officeDocument/2006/relationships/slideLayout" Target="../slideLayouts/slideLayout2553.xml"/><Relationship Id="rId49" Type="http://schemas.openxmlformats.org/officeDocument/2006/relationships/slideLayout" Target="../slideLayouts/slideLayout2574.xml"/><Relationship Id="rId114" Type="http://schemas.openxmlformats.org/officeDocument/2006/relationships/slideLayout" Target="../slideLayouts/slideLayout2639.xml"/><Relationship Id="rId119" Type="http://schemas.openxmlformats.org/officeDocument/2006/relationships/slideLayout" Target="../slideLayouts/slideLayout2644.xml"/><Relationship Id="rId44" Type="http://schemas.openxmlformats.org/officeDocument/2006/relationships/slideLayout" Target="../slideLayouts/slideLayout2569.xml"/><Relationship Id="rId60" Type="http://schemas.openxmlformats.org/officeDocument/2006/relationships/slideLayout" Target="../slideLayouts/slideLayout2585.xml"/><Relationship Id="rId65" Type="http://schemas.openxmlformats.org/officeDocument/2006/relationships/slideLayout" Target="../slideLayouts/slideLayout2590.xml"/><Relationship Id="rId81" Type="http://schemas.openxmlformats.org/officeDocument/2006/relationships/slideLayout" Target="../slideLayouts/slideLayout2606.xml"/><Relationship Id="rId86" Type="http://schemas.openxmlformats.org/officeDocument/2006/relationships/slideLayout" Target="../slideLayouts/slideLayout2611.xml"/><Relationship Id="rId130" Type="http://schemas.openxmlformats.org/officeDocument/2006/relationships/slideLayout" Target="../slideLayouts/slideLayout2655.xml"/><Relationship Id="rId135" Type="http://schemas.openxmlformats.org/officeDocument/2006/relationships/slideLayout" Target="../slideLayouts/slideLayout2660.xml"/><Relationship Id="rId151" Type="http://schemas.openxmlformats.org/officeDocument/2006/relationships/slideLayout" Target="../slideLayouts/slideLayout2676.xml"/><Relationship Id="rId156" Type="http://schemas.openxmlformats.org/officeDocument/2006/relationships/slideLayout" Target="../slideLayouts/slideLayout2681.xml"/><Relationship Id="rId13" Type="http://schemas.openxmlformats.org/officeDocument/2006/relationships/slideLayout" Target="../slideLayouts/slideLayout2538.xml"/><Relationship Id="rId18" Type="http://schemas.openxmlformats.org/officeDocument/2006/relationships/slideLayout" Target="../slideLayouts/slideLayout2543.xml"/><Relationship Id="rId39" Type="http://schemas.openxmlformats.org/officeDocument/2006/relationships/slideLayout" Target="../slideLayouts/slideLayout2564.xml"/><Relationship Id="rId109" Type="http://schemas.openxmlformats.org/officeDocument/2006/relationships/slideLayout" Target="../slideLayouts/slideLayout2634.xml"/><Relationship Id="rId34" Type="http://schemas.openxmlformats.org/officeDocument/2006/relationships/slideLayout" Target="../slideLayouts/slideLayout2559.xml"/><Relationship Id="rId50" Type="http://schemas.openxmlformats.org/officeDocument/2006/relationships/slideLayout" Target="../slideLayouts/slideLayout2575.xml"/><Relationship Id="rId55" Type="http://schemas.openxmlformats.org/officeDocument/2006/relationships/slideLayout" Target="../slideLayouts/slideLayout2580.xml"/><Relationship Id="rId76" Type="http://schemas.openxmlformats.org/officeDocument/2006/relationships/slideLayout" Target="../slideLayouts/slideLayout2601.xml"/><Relationship Id="rId97" Type="http://schemas.openxmlformats.org/officeDocument/2006/relationships/slideLayout" Target="../slideLayouts/slideLayout2622.xml"/><Relationship Id="rId104" Type="http://schemas.openxmlformats.org/officeDocument/2006/relationships/slideLayout" Target="../slideLayouts/slideLayout2629.xml"/><Relationship Id="rId120" Type="http://schemas.openxmlformats.org/officeDocument/2006/relationships/slideLayout" Target="../slideLayouts/slideLayout2645.xml"/><Relationship Id="rId125" Type="http://schemas.openxmlformats.org/officeDocument/2006/relationships/slideLayout" Target="../slideLayouts/slideLayout2650.xml"/><Relationship Id="rId141" Type="http://schemas.openxmlformats.org/officeDocument/2006/relationships/slideLayout" Target="../slideLayouts/slideLayout2666.xml"/><Relationship Id="rId146" Type="http://schemas.openxmlformats.org/officeDocument/2006/relationships/slideLayout" Target="../slideLayouts/slideLayout2671.xml"/><Relationship Id="rId167" Type="http://schemas.openxmlformats.org/officeDocument/2006/relationships/slideLayout" Target="../slideLayouts/slideLayout2692.xml"/><Relationship Id="rId7" Type="http://schemas.openxmlformats.org/officeDocument/2006/relationships/slideLayout" Target="../slideLayouts/slideLayout2532.xml"/><Relationship Id="rId71" Type="http://schemas.openxmlformats.org/officeDocument/2006/relationships/slideLayout" Target="../slideLayouts/slideLayout2596.xml"/><Relationship Id="rId92" Type="http://schemas.openxmlformats.org/officeDocument/2006/relationships/slideLayout" Target="../slideLayouts/slideLayout2617.xml"/><Relationship Id="rId162" Type="http://schemas.openxmlformats.org/officeDocument/2006/relationships/slideLayout" Target="../slideLayouts/slideLayout2687.xml"/><Relationship Id="rId2" Type="http://schemas.openxmlformats.org/officeDocument/2006/relationships/slideLayout" Target="../slideLayouts/slideLayout2527.xml"/><Relationship Id="rId29" Type="http://schemas.openxmlformats.org/officeDocument/2006/relationships/slideLayout" Target="../slideLayouts/slideLayout2554.xml"/><Relationship Id="rId24" Type="http://schemas.openxmlformats.org/officeDocument/2006/relationships/slideLayout" Target="../slideLayouts/slideLayout2549.xml"/><Relationship Id="rId40" Type="http://schemas.openxmlformats.org/officeDocument/2006/relationships/slideLayout" Target="../slideLayouts/slideLayout2565.xml"/><Relationship Id="rId45" Type="http://schemas.openxmlformats.org/officeDocument/2006/relationships/slideLayout" Target="../slideLayouts/slideLayout2570.xml"/><Relationship Id="rId66" Type="http://schemas.openxmlformats.org/officeDocument/2006/relationships/slideLayout" Target="../slideLayouts/slideLayout2591.xml"/><Relationship Id="rId87" Type="http://schemas.openxmlformats.org/officeDocument/2006/relationships/slideLayout" Target="../slideLayouts/slideLayout2612.xml"/><Relationship Id="rId110" Type="http://schemas.openxmlformats.org/officeDocument/2006/relationships/slideLayout" Target="../slideLayouts/slideLayout2635.xml"/><Relationship Id="rId115" Type="http://schemas.openxmlformats.org/officeDocument/2006/relationships/slideLayout" Target="../slideLayouts/slideLayout2640.xml"/><Relationship Id="rId131" Type="http://schemas.openxmlformats.org/officeDocument/2006/relationships/slideLayout" Target="../slideLayouts/slideLayout2656.xml"/><Relationship Id="rId136" Type="http://schemas.openxmlformats.org/officeDocument/2006/relationships/slideLayout" Target="../slideLayouts/slideLayout2661.xml"/><Relationship Id="rId157" Type="http://schemas.openxmlformats.org/officeDocument/2006/relationships/slideLayout" Target="../slideLayouts/slideLayout2682.xml"/><Relationship Id="rId61" Type="http://schemas.openxmlformats.org/officeDocument/2006/relationships/slideLayout" Target="../slideLayouts/slideLayout2586.xml"/><Relationship Id="rId82" Type="http://schemas.openxmlformats.org/officeDocument/2006/relationships/slideLayout" Target="../slideLayouts/slideLayout2607.xml"/><Relationship Id="rId152" Type="http://schemas.openxmlformats.org/officeDocument/2006/relationships/slideLayout" Target="../slideLayouts/slideLayout2677.xml"/><Relationship Id="rId19" Type="http://schemas.openxmlformats.org/officeDocument/2006/relationships/slideLayout" Target="../slideLayouts/slideLayout2544.xml"/><Relationship Id="rId14" Type="http://schemas.openxmlformats.org/officeDocument/2006/relationships/slideLayout" Target="../slideLayouts/slideLayout2539.xml"/><Relationship Id="rId30" Type="http://schemas.openxmlformats.org/officeDocument/2006/relationships/slideLayout" Target="../slideLayouts/slideLayout2555.xml"/><Relationship Id="rId35" Type="http://schemas.openxmlformats.org/officeDocument/2006/relationships/slideLayout" Target="../slideLayouts/slideLayout2560.xml"/><Relationship Id="rId56" Type="http://schemas.openxmlformats.org/officeDocument/2006/relationships/slideLayout" Target="../slideLayouts/slideLayout2581.xml"/><Relationship Id="rId77" Type="http://schemas.openxmlformats.org/officeDocument/2006/relationships/slideLayout" Target="../slideLayouts/slideLayout2602.xml"/><Relationship Id="rId100" Type="http://schemas.openxmlformats.org/officeDocument/2006/relationships/slideLayout" Target="../slideLayouts/slideLayout2625.xml"/><Relationship Id="rId105" Type="http://schemas.openxmlformats.org/officeDocument/2006/relationships/slideLayout" Target="../slideLayouts/slideLayout2630.xml"/><Relationship Id="rId126" Type="http://schemas.openxmlformats.org/officeDocument/2006/relationships/slideLayout" Target="../slideLayouts/slideLayout2651.xml"/><Relationship Id="rId147" Type="http://schemas.openxmlformats.org/officeDocument/2006/relationships/slideLayout" Target="../slideLayouts/slideLayout2672.xml"/><Relationship Id="rId168" Type="http://schemas.openxmlformats.org/officeDocument/2006/relationships/slideLayout" Target="../slideLayouts/slideLayout2693.xml"/><Relationship Id="rId8" Type="http://schemas.openxmlformats.org/officeDocument/2006/relationships/slideLayout" Target="../slideLayouts/slideLayout2533.xml"/><Relationship Id="rId51" Type="http://schemas.openxmlformats.org/officeDocument/2006/relationships/slideLayout" Target="../slideLayouts/slideLayout2576.xml"/><Relationship Id="rId72" Type="http://schemas.openxmlformats.org/officeDocument/2006/relationships/slideLayout" Target="../slideLayouts/slideLayout2597.xml"/><Relationship Id="rId93" Type="http://schemas.openxmlformats.org/officeDocument/2006/relationships/slideLayout" Target="../slideLayouts/slideLayout2618.xml"/><Relationship Id="rId98" Type="http://schemas.openxmlformats.org/officeDocument/2006/relationships/slideLayout" Target="../slideLayouts/slideLayout2623.xml"/><Relationship Id="rId121" Type="http://schemas.openxmlformats.org/officeDocument/2006/relationships/slideLayout" Target="../slideLayouts/slideLayout2646.xml"/><Relationship Id="rId142" Type="http://schemas.openxmlformats.org/officeDocument/2006/relationships/slideLayout" Target="../slideLayouts/slideLayout2667.xml"/><Relationship Id="rId163" Type="http://schemas.openxmlformats.org/officeDocument/2006/relationships/slideLayout" Target="../slideLayouts/slideLayout2688.xml"/><Relationship Id="rId3" Type="http://schemas.openxmlformats.org/officeDocument/2006/relationships/slideLayout" Target="../slideLayouts/slideLayout2528.xml"/><Relationship Id="rId25" Type="http://schemas.openxmlformats.org/officeDocument/2006/relationships/slideLayout" Target="../slideLayouts/slideLayout2550.xml"/><Relationship Id="rId46" Type="http://schemas.openxmlformats.org/officeDocument/2006/relationships/slideLayout" Target="../slideLayouts/slideLayout2571.xml"/><Relationship Id="rId67" Type="http://schemas.openxmlformats.org/officeDocument/2006/relationships/slideLayout" Target="../slideLayouts/slideLayout2592.xml"/><Relationship Id="rId116" Type="http://schemas.openxmlformats.org/officeDocument/2006/relationships/slideLayout" Target="../slideLayouts/slideLayout2641.xml"/><Relationship Id="rId137" Type="http://schemas.openxmlformats.org/officeDocument/2006/relationships/slideLayout" Target="../slideLayouts/slideLayout2662.xml"/><Relationship Id="rId158" Type="http://schemas.openxmlformats.org/officeDocument/2006/relationships/slideLayout" Target="../slideLayouts/slideLayout2683.xml"/><Relationship Id="rId20" Type="http://schemas.openxmlformats.org/officeDocument/2006/relationships/slideLayout" Target="../slideLayouts/slideLayout2545.xml"/><Relationship Id="rId41" Type="http://schemas.openxmlformats.org/officeDocument/2006/relationships/slideLayout" Target="../slideLayouts/slideLayout2566.xml"/><Relationship Id="rId62" Type="http://schemas.openxmlformats.org/officeDocument/2006/relationships/slideLayout" Target="../slideLayouts/slideLayout2587.xml"/><Relationship Id="rId83" Type="http://schemas.openxmlformats.org/officeDocument/2006/relationships/slideLayout" Target="../slideLayouts/slideLayout2608.xml"/><Relationship Id="rId88" Type="http://schemas.openxmlformats.org/officeDocument/2006/relationships/slideLayout" Target="../slideLayouts/slideLayout2613.xml"/><Relationship Id="rId111" Type="http://schemas.openxmlformats.org/officeDocument/2006/relationships/slideLayout" Target="../slideLayouts/slideLayout2636.xml"/><Relationship Id="rId132" Type="http://schemas.openxmlformats.org/officeDocument/2006/relationships/slideLayout" Target="../slideLayouts/slideLayout2657.xml"/><Relationship Id="rId153" Type="http://schemas.openxmlformats.org/officeDocument/2006/relationships/slideLayout" Target="../slideLayouts/slideLayout2678.xml"/><Relationship Id="rId15" Type="http://schemas.openxmlformats.org/officeDocument/2006/relationships/slideLayout" Target="../slideLayouts/slideLayout2540.xml"/><Relationship Id="rId36" Type="http://schemas.openxmlformats.org/officeDocument/2006/relationships/slideLayout" Target="../slideLayouts/slideLayout2561.xml"/><Relationship Id="rId57" Type="http://schemas.openxmlformats.org/officeDocument/2006/relationships/slideLayout" Target="../slideLayouts/slideLayout2582.xml"/><Relationship Id="rId106" Type="http://schemas.openxmlformats.org/officeDocument/2006/relationships/slideLayout" Target="../slideLayouts/slideLayout2631.xml"/><Relationship Id="rId127" Type="http://schemas.openxmlformats.org/officeDocument/2006/relationships/slideLayout" Target="../slideLayouts/slideLayout2652.xml"/><Relationship Id="rId10" Type="http://schemas.openxmlformats.org/officeDocument/2006/relationships/slideLayout" Target="../slideLayouts/slideLayout2535.xml"/><Relationship Id="rId31" Type="http://schemas.openxmlformats.org/officeDocument/2006/relationships/slideLayout" Target="../slideLayouts/slideLayout2556.xml"/><Relationship Id="rId52" Type="http://schemas.openxmlformats.org/officeDocument/2006/relationships/slideLayout" Target="../slideLayouts/slideLayout2577.xml"/><Relationship Id="rId73" Type="http://schemas.openxmlformats.org/officeDocument/2006/relationships/slideLayout" Target="../slideLayouts/slideLayout2598.xml"/><Relationship Id="rId78" Type="http://schemas.openxmlformats.org/officeDocument/2006/relationships/slideLayout" Target="../slideLayouts/slideLayout2603.xml"/><Relationship Id="rId94" Type="http://schemas.openxmlformats.org/officeDocument/2006/relationships/slideLayout" Target="../slideLayouts/slideLayout2619.xml"/><Relationship Id="rId99" Type="http://schemas.openxmlformats.org/officeDocument/2006/relationships/slideLayout" Target="../slideLayouts/slideLayout2624.xml"/><Relationship Id="rId101" Type="http://schemas.openxmlformats.org/officeDocument/2006/relationships/slideLayout" Target="../slideLayouts/slideLayout2626.xml"/><Relationship Id="rId122" Type="http://schemas.openxmlformats.org/officeDocument/2006/relationships/slideLayout" Target="../slideLayouts/slideLayout2647.xml"/><Relationship Id="rId143" Type="http://schemas.openxmlformats.org/officeDocument/2006/relationships/slideLayout" Target="../slideLayouts/slideLayout2668.xml"/><Relationship Id="rId148" Type="http://schemas.openxmlformats.org/officeDocument/2006/relationships/slideLayout" Target="../slideLayouts/slideLayout2673.xml"/><Relationship Id="rId164" Type="http://schemas.openxmlformats.org/officeDocument/2006/relationships/slideLayout" Target="../slideLayouts/slideLayout2689.xml"/><Relationship Id="rId169" Type="http://schemas.openxmlformats.org/officeDocument/2006/relationships/slideLayout" Target="../slideLayouts/slideLayout2694.xml"/><Relationship Id="rId4" Type="http://schemas.openxmlformats.org/officeDocument/2006/relationships/slideLayout" Target="../slideLayouts/slideLayout2529.xml"/><Relationship Id="rId9" Type="http://schemas.openxmlformats.org/officeDocument/2006/relationships/slideLayout" Target="../slideLayouts/slideLayout2534.xml"/><Relationship Id="rId26" Type="http://schemas.openxmlformats.org/officeDocument/2006/relationships/slideLayout" Target="../slideLayouts/slideLayout2551.xml"/><Relationship Id="rId47" Type="http://schemas.openxmlformats.org/officeDocument/2006/relationships/slideLayout" Target="../slideLayouts/slideLayout2572.xml"/><Relationship Id="rId68" Type="http://schemas.openxmlformats.org/officeDocument/2006/relationships/slideLayout" Target="../slideLayouts/slideLayout2593.xml"/><Relationship Id="rId89" Type="http://schemas.openxmlformats.org/officeDocument/2006/relationships/slideLayout" Target="../slideLayouts/slideLayout2614.xml"/><Relationship Id="rId112" Type="http://schemas.openxmlformats.org/officeDocument/2006/relationships/slideLayout" Target="../slideLayouts/slideLayout2637.xml"/><Relationship Id="rId133" Type="http://schemas.openxmlformats.org/officeDocument/2006/relationships/slideLayout" Target="../slideLayouts/slideLayout2658.xml"/><Relationship Id="rId154" Type="http://schemas.openxmlformats.org/officeDocument/2006/relationships/slideLayout" Target="../slideLayouts/slideLayout2679.xml"/><Relationship Id="rId16" Type="http://schemas.openxmlformats.org/officeDocument/2006/relationships/slideLayout" Target="../slideLayouts/slideLayout2541.xml"/><Relationship Id="rId37" Type="http://schemas.openxmlformats.org/officeDocument/2006/relationships/slideLayout" Target="../slideLayouts/slideLayout2562.xml"/><Relationship Id="rId58" Type="http://schemas.openxmlformats.org/officeDocument/2006/relationships/slideLayout" Target="../slideLayouts/slideLayout2583.xml"/><Relationship Id="rId79" Type="http://schemas.openxmlformats.org/officeDocument/2006/relationships/slideLayout" Target="../slideLayouts/slideLayout2604.xml"/><Relationship Id="rId102" Type="http://schemas.openxmlformats.org/officeDocument/2006/relationships/slideLayout" Target="../slideLayouts/slideLayout2627.xml"/><Relationship Id="rId123" Type="http://schemas.openxmlformats.org/officeDocument/2006/relationships/slideLayout" Target="../slideLayouts/slideLayout2648.xml"/><Relationship Id="rId144" Type="http://schemas.openxmlformats.org/officeDocument/2006/relationships/slideLayout" Target="../slideLayouts/slideLayout2669.xml"/><Relationship Id="rId90" Type="http://schemas.openxmlformats.org/officeDocument/2006/relationships/slideLayout" Target="../slideLayouts/slideLayout2615.xml"/><Relationship Id="rId165" Type="http://schemas.openxmlformats.org/officeDocument/2006/relationships/slideLayout" Target="../slideLayouts/slideLayout2690.xml"/><Relationship Id="rId27" Type="http://schemas.openxmlformats.org/officeDocument/2006/relationships/slideLayout" Target="../slideLayouts/slideLayout2552.xml"/><Relationship Id="rId48" Type="http://schemas.openxmlformats.org/officeDocument/2006/relationships/slideLayout" Target="../slideLayouts/slideLayout2573.xml"/><Relationship Id="rId69" Type="http://schemas.openxmlformats.org/officeDocument/2006/relationships/slideLayout" Target="../slideLayouts/slideLayout2594.xml"/><Relationship Id="rId113" Type="http://schemas.openxmlformats.org/officeDocument/2006/relationships/slideLayout" Target="../slideLayouts/slideLayout2638.xml"/><Relationship Id="rId134" Type="http://schemas.openxmlformats.org/officeDocument/2006/relationships/slideLayout" Target="../slideLayouts/slideLayout2659.xml"/><Relationship Id="rId80" Type="http://schemas.openxmlformats.org/officeDocument/2006/relationships/slideLayout" Target="../slideLayouts/slideLayout2605.xml"/><Relationship Id="rId155" Type="http://schemas.openxmlformats.org/officeDocument/2006/relationships/slideLayout" Target="../slideLayouts/slideLayout2680.xml"/><Relationship Id="rId17" Type="http://schemas.openxmlformats.org/officeDocument/2006/relationships/slideLayout" Target="../slideLayouts/slideLayout2542.xml"/><Relationship Id="rId38" Type="http://schemas.openxmlformats.org/officeDocument/2006/relationships/slideLayout" Target="../slideLayouts/slideLayout2563.xml"/><Relationship Id="rId59" Type="http://schemas.openxmlformats.org/officeDocument/2006/relationships/slideLayout" Target="../slideLayouts/slideLayout2584.xml"/><Relationship Id="rId103" Type="http://schemas.openxmlformats.org/officeDocument/2006/relationships/slideLayout" Target="../slideLayouts/slideLayout2628.xml"/><Relationship Id="rId124" Type="http://schemas.openxmlformats.org/officeDocument/2006/relationships/slideLayout" Target="../slideLayouts/slideLayout2649.xml"/></Relationships>
</file>

<file path=ppt/slideMasters/_rels/slideMaster18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811.xml"/><Relationship Id="rId21" Type="http://schemas.openxmlformats.org/officeDocument/2006/relationships/slideLayout" Target="../slideLayouts/slideLayout2715.xml"/><Relationship Id="rId42" Type="http://schemas.openxmlformats.org/officeDocument/2006/relationships/slideLayout" Target="../slideLayouts/slideLayout2736.xml"/><Relationship Id="rId63" Type="http://schemas.openxmlformats.org/officeDocument/2006/relationships/slideLayout" Target="../slideLayouts/slideLayout2757.xml"/><Relationship Id="rId84" Type="http://schemas.openxmlformats.org/officeDocument/2006/relationships/slideLayout" Target="../slideLayouts/slideLayout2778.xml"/><Relationship Id="rId138" Type="http://schemas.openxmlformats.org/officeDocument/2006/relationships/slideLayout" Target="../slideLayouts/slideLayout2832.xml"/><Relationship Id="rId159" Type="http://schemas.openxmlformats.org/officeDocument/2006/relationships/slideLayout" Target="../slideLayouts/slideLayout2853.xml"/><Relationship Id="rId107" Type="http://schemas.openxmlformats.org/officeDocument/2006/relationships/slideLayout" Target="../slideLayouts/slideLayout2801.xml"/><Relationship Id="rId11" Type="http://schemas.openxmlformats.org/officeDocument/2006/relationships/slideLayout" Target="../slideLayouts/slideLayout2705.xml"/><Relationship Id="rId32" Type="http://schemas.openxmlformats.org/officeDocument/2006/relationships/slideLayout" Target="../slideLayouts/slideLayout2726.xml"/><Relationship Id="rId53" Type="http://schemas.openxmlformats.org/officeDocument/2006/relationships/slideLayout" Target="../slideLayouts/slideLayout2747.xml"/><Relationship Id="rId74" Type="http://schemas.openxmlformats.org/officeDocument/2006/relationships/slideLayout" Target="../slideLayouts/slideLayout2768.xml"/><Relationship Id="rId128" Type="http://schemas.openxmlformats.org/officeDocument/2006/relationships/slideLayout" Target="../slideLayouts/slideLayout2822.xml"/><Relationship Id="rId149" Type="http://schemas.openxmlformats.org/officeDocument/2006/relationships/slideLayout" Target="../slideLayouts/slideLayout2843.xml"/><Relationship Id="rId5" Type="http://schemas.openxmlformats.org/officeDocument/2006/relationships/slideLayout" Target="../slideLayouts/slideLayout2699.xml"/><Relationship Id="rId95" Type="http://schemas.openxmlformats.org/officeDocument/2006/relationships/slideLayout" Target="../slideLayouts/slideLayout2789.xml"/><Relationship Id="rId160" Type="http://schemas.openxmlformats.org/officeDocument/2006/relationships/slideLayout" Target="../slideLayouts/slideLayout2854.xml"/><Relationship Id="rId22" Type="http://schemas.openxmlformats.org/officeDocument/2006/relationships/slideLayout" Target="../slideLayouts/slideLayout2716.xml"/><Relationship Id="rId43" Type="http://schemas.openxmlformats.org/officeDocument/2006/relationships/slideLayout" Target="../slideLayouts/slideLayout2737.xml"/><Relationship Id="rId64" Type="http://schemas.openxmlformats.org/officeDocument/2006/relationships/slideLayout" Target="../slideLayouts/slideLayout2758.xml"/><Relationship Id="rId118" Type="http://schemas.openxmlformats.org/officeDocument/2006/relationships/slideLayout" Target="../slideLayouts/slideLayout2812.xml"/><Relationship Id="rId139" Type="http://schemas.openxmlformats.org/officeDocument/2006/relationships/slideLayout" Target="../slideLayouts/slideLayout2833.xml"/><Relationship Id="rId85" Type="http://schemas.openxmlformats.org/officeDocument/2006/relationships/slideLayout" Target="../slideLayouts/slideLayout2779.xml"/><Relationship Id="rId150" Type="http://schemas.openxmlformats.org/officeDocument/2006/relationships/slideLayout" Target="../slideLayouts/slideLayout2844.xml"/><Relationship Id="rId12" Type="http://schemas.openxmlformats.org/officeDocument/2006/relationships/slideLayout" Target="../slideLayouts/slideLayout2706.xml"/><Relationship Id="rId33" Type="http://schemas.openxmlformats.org/officeDocument/2006/relationships/slideLayout" Target="../slideLayouts/slideLayout2727.xml"/><Relationship Id="rId108" Type="http://schemas.openxmlformats.org/officeDocument/2006/relationships/slideLayout" Target="../slideLayouts/slideLayout2802.xml"/><Relationship Id="rId129" Type="http://schemas.openxmlformats.org/officeDocument/2006/relationships/slideLayout" Target="../slideLayouts/slideLayout2823.xml"/><Relationship Id="rId54" Type="http://schemas.openxmlformats.org/officeDocument/2006/relationships/slideLayout" Target="../slideLayouts/slideLayout2748.xml"/><Relationship Id="rId70" Type="http://schemas.openxmlformats.org/officeDocument/2006/relationships/slideLayout" Target="../slideLayouts/slideLayout2764.xml"/><Relationship Id="rId75" Type="http://schemas.openxmlformats.org/officeDocument/2006/relationships/slideLayout" Target="../slideLayouts/slideLayout2769.xml"/><Relationship Id="rId91" Type="http://schemas.openxmlformats.org/officeDocument/2006/relationships/slideLayout" Target="../slideLayouts/slideLayout2785.xml"/><Relationship Id="rId96" Type="http://schemas.openxmlformats.org/officeDocument/2006/relationships/slideLayout" Target="../slideLayouts/slideLayout2790.xml"/><Relationship Id="rId140" Type="http://schemas.openxmlformats.org/officeDocument/2006/relationships/slideLayout" Target="../slideLayouts/slideLayout2834.xml"/><Relationship Id="rId145" Type="http://schemas.openxmlformats.org/officeDocument/2006/relationships/slideLayout" Target="../slideLayouts/slideLayout2839.xml"/><Relationship Id="rId161" Type="http://schemas.openxmlformats.org/officeDocument/2006/relationships/slideLayout" Target="../slideLayouts/slideLayout2855.xml"/><Relationship Id="rId166" Type="http://schemas.openxmlformats.org/officeDocument/2006/relationships/slideLayout" Target="../slideLayouts/slideLayout2860.xml"/><Relationship Id="rId1" Type="http://schemas.openxmlformats.org/officeDocument/2006/relationships/slideLayout" Target="../slideLayouts/slideLayout2695.xml"/><Relationship Id="rId6" Type="http://schemas.openxmlformats.org/officeDocument/2006/relationships/slideLayout" Target="../slideLayouts/slideLayout2700.xml"/><Relationship Id="rId23" Type="http://schemas.openxmlformats.org/officeDocument/2006/relationships/slideLayout" Target="../slideLayouts/slideLayout2717.xml"/><Relationship Id="rId28" Type="http://schemas.openxmlformats.org/officeDocument/2006/relationships/slideLayout" Target="../slideLayouts/slideLayout2722.xml"/><Relationship Id="rId49" Type="http://schemas.openxmlformats.org/officeDocument/2006/relationships/slideLayout" Target="../slideLayouts/slideLayout2743.xml"/><Relationship Id="rId114" Type="http://schemas.openxmlformats.org/officeDocument/2006/relationships/slideLayout" Target="../slideLayouts/slideLayout2808.xml"/><Relationship Id="rId119" Type="http://schemas.openxmlformats.org/officeDocument/2006/relationships/slideLayout" Target="../slideLayouts/slideLayout2813.xml"/><Relationship Id="rId44" Type="http://schemas.openxmlformats.org/officeDocument/2006/relationships/slideLayout" Target="../slideLayouts/slideLayout2738.xml"/><Relationship Id="rId60" Type="http://schemas.openxmlformats.org/officeDocument/2006/relationships/slideLayout" Target="../slideLayouts/slideLayout2754.xml"/><Relationship Id="rId65" Type="http://schemas.openxmlformats.org/officeDocument/2006/relationships/slideLayout" Target="../slideLayouts/slideLayout2759.xml"/><Relationship Id="rId81" Type="http://schemas.openxmlformats.org/officeDocument/2006/relationships/slideLayout" Target="../slideLayouts/slideLayout2775.xml"/><Relationship Id="rId86" Type="http://schemas.openxmlformats.org/officeDocument/2006/relationships/slideLayout" Target="../slideLayouts/slideLayout2780.xml"/><Relationship Id="rId130" Type="http://schemas.openxmlformats.org/officeDocument/2006/relationships/slideLayout" Target="../slideLayouts/slideLayout2824.xml"/><Relationship Id="rId135" Type="http://schemas.openxmlformats.org/officeDocument/2006/relationships/slideLayout" Target="../slideLayouts/slideLayout2829.xml"/><Relationship Id="rId151" Type="http://schemas.openxmlformats.org/officeDocument/2006/relationships/slideLayout" Target="../slideLayouts/slideLayout2845.xml"/><Relationship Id="rId156" Type="http://schemas.openxmlformats.org/officeDocument/2006/relationships/slideLayout" Target="../slideLayouts/slideLayout2850.xml"/><Relationship Id="rId13" Type="http://schemas.openxmlformats.org/officeDocument/2006/relationships/slideLayout" Target="../slideLayouts/slideLayout2707.xml"/><Relationship Id="rId18" Type="http://schemas.openxmlformats.org/officeDocument/2006/relationships/slideLayout" Target="../slideLayouts/slideLayout2712.xml"/><Relationship Id="rId39" Type="http://schemas.openxmlformats.org/officeDocument/2006/relationships/slideLayout" Target="../slideLayouts/slideLayout2733.xml"/><Relationship Id="rId109" Type="http://schemas.openxmlformats.org/officeDocument/2006/relationships/slideLayout" Target="../slideLayouts/slideLayout2803.xml"/><Relationship Id="rId34" Type="http://schemas.openxmlformats.org/officeDocument/2006/relationships/slideLayout" Target="../slideLayouts/slideLayout2728.xml"/><Relationship Id="rId50" Type="http://schemas.openxmlformats.org/officeDocument/2006/relationships/slideLayout" Target="../slideLayouts/slideLayout2744.xml"/><Relationship Id="rId55" Type="http://schemas.openxmlformats.org/officeDocument/2006/relationships/slideLayout" Target="../slideLayouts/slideLayout2749.xml"/><Relationship Id="rId76" Type="http://schemas.openxmlformats.org/officeDocument/2006/relationships/slideLayout" Target="../slideLayouts/slideLayout2770.xml"/><Relationship Id="rId97" Type="http://schemas.openxmlformats.org/officeDocument/2006/relationships/slideLayout" Target="../slideLayouts/slideLayout2791.xml"/><Relationship Id="rId104" Type="http://schemas.openxmlformats.org/officeDocument/2006/relationships/slideLayout" Target="../slideLayouts/slideLayout2798.xml"/><Relationship Id="rId120" Type="http://schemas.openxmlformats.org/officeDocument/2006/relationships/slideLayout" Target="../slideLayouts/slideLayout2814.xml"/><Relationship Id="rId125" Type="http://schemas.openxmlformats.org/officeDocument/2006/relationships/slideLayout" Target="../slideLayouts/slideLayout2819.xml"/><Relationship Id="rId141" Type="http://schemas.openxmlformats.org/officeDocument/2006/relationships/slideLayout" Target="../slideLayouts/slideLayout2835.xml"/><Relationship Id="rId146" Type="http://schemas.openxmlformats.org/officeDocument/2006/relationships/slideLayout" Target="../slideLayouts/slideLayout2840.xml"/><Relationship Id="rId167" Type="http://schemas.openxmlformats.org/officeDocument/2006/relationships/slideLayout" Target="../slideLayouts/slideLayout2861.xml"/><Relationship Id="rId7" Type="http://schemas.openxmlformats.org/officeDocument/2006/relationships/slideLayout" Target="../slideLayouts/slideLayout2701.xml"/><Relationship Id="rId71" Type="http://schemas.openxmlformats.org/officeDocument/2006/relationships/slideLayout" Target="../slideLayouts/slideLayout2765.xml"/><Relationship Id="rId92" Type="http://schemas.openxmlformats.org/officeDocument/2006/relationships/slideLayout" Target="../slideLayouts/slideLayout2786.xml"/><Relationship Id="rId162" Type="http://schemas.openxmlformats.org/officeDocument/2006/relationships/slideLayout" Target="../slideLayouts/slideLayout2856.xml"/><Relationship Id="rId2" Type="http://schemas.openxmlformats.org/officeDocument/2006/relationships/slideLayout" Target="../slideLayouts/slideLayout2696.xml"/><Relationship Id="rId29" Type="http://schemas.openxmlformats.org/officeDocument/2006/relationships/slideLayout" Target="../slideLayouts/slideLayout2723.xml"/><Relationship Id="rId24" Type="http://schemas.openxmlformats.org/officeDocument/2006/relationships/slideLayout" Target="../slideLayouts/slideLayout2718.xml"/><Relationship Id="rId40" Type="http://schemas.openxmlformats.org/officeDocument/2006/relationships/slideLayout" Target="../slideLayouts/slideLayout2734.xml"/><Relationship Id="rId45" Type="http://schemas.openxmlformats.org/officeDocument/2006/relationships/slideLayout" Target="../slideLayouts/slideLayout2739.xml"/><Relationship Id="rId66" Type="http://schemas.openxmlformats.org/officeDocument/2006/relationships/slideLayout" Target="../slideLayouts/slideLayout2760.xml"/><Relationship Id="rId87" Type="http://schemas.openxmlformats.org/officeDocument/2006/relationships/slideLayout" Target="../slideLayouts/slideLayout2781.xml"/><Relationship Id="rId110" Type="http://schemas.openxmlformats.org/officeDocument/2006/relationships/slideLayout" Target="../slideLayouts/slideLayout2804.xml"/><Relationship Id="rId115" Type="http://schemas.openxmlformats.org/officeDocument/2006/relationships/slideLayout" Target="../slideLayouts/slideLayout2809.xml"/><Relationship Id="rId131" Type="http://schemas.openxmlformats.org/officeDocument/2006/relationships/slideLayout" Target="../slideLayouts/slideLayout2825.xml"/><Relationship Id="rId136" Type="http://schemas.openxmlformats.org/officeDocument/2006/relationships/slideLayout" Target="../slideLayouts/slideLayout2830.xml"/><Relationship Id="rId157" Type="http://schemas.openxmlformats.org/officeDocument/2006/relationships/slideLayout" Target="../slideLayouts/slideLayout2851.xml"/><Relationship Id="rId61" Type="http://schemas.openxmlformats.org/officeDocument/2006/relationships/slideLayout" Target="../slideLayouts/slideLayout2755.xml"/><Relationship Id="rId82" Type="http://schemas.openxmlformats.org/officeDocument/2006/relationships/slideLayout" Target="../slideLayouts/slideLayout2776.xml"/><Relationship Id="rId152" Type="http://schemas.openxmlformats.org/officeDocument/2006/relationships/slideLayout" Target="../slideLayouts/slideLayout2846.xml"/><Relationship Id="rId19" Type="http://schemas.openxmlformats.org/officeDocument/2006/relationships/slideLayout" Target="../slideLayouts/slideLayout2713.xml"/><Relationship Id="rId14" Type="http://schemas.openxmlformats.org/officeDocument/2006/relationships/slideLayout" Target="../slideLayouts/slideLayout2708.xml"/><Relationship Id="rId30" Type="http://schemas.openxmlformats.org/officeDocument/2006/relationships/slideLayout" Target="../slideLayouts/slideLayout2724.xml"/><Relationship Id="rId35" Type="http://schemas.openxmlformats.org/officeDocument/2006/relationships/slideLayout" Target="../slideLayouts/slideLayout2729.xml"/><Relationship Id="rId56" Type="http://schemas.openxmlformats.org/officeDocument/2006/relationships/slideLayout" Target="../slideLayouts/slideLayout2750.xml"/><Relationship Id="rId77" Type="http://schemas.openxmlformats.org/officeDocument/2006/relationships/slideLayout" Target="../slideLayouts/slideLayout2771.xml"/><Relationship Id="rId100" Type="http://schemas.openxmlformats.org/officeDocument/2006/relationships/slideLayout" Target="../slideLayouts/slideLayout2794.xml"/><Relationship Id="rId105" Type="http://schemas.openxmlformats.org/officeDocument/2006/relationships/slideLayout" Target="../slideLayouts/slideLayout2799.xml"/><Relationship Id="rId126" Type="http://schemas.openxmlformats.org/officeDocument/2006/relationships/slideLayout" Target="../slideLayouts/slideLayout2820.xml"/><Relationship Id="rId147" Type="http://schemas.openxmlformats.org/officeDocument/2006/relationships/slideLayout" Target="../slideLayouts/slideLayout2841.xml"/><Relationship Id="rId168" Type="http://schemas.openxmlformats.org/officeDocument/2006/relationships/slideLayout" Target="../slideLayouts/slideLayout2862.xml"/><Relationship Id="rId8" Type="http://schemas.openxmlformats.org/officeDocument/2006/relationships/slideLayout" Target="../slideLayouts/slideLayout2702.xml"/><Relationship Id="rId51" Type="http://schemas.openxmlformats.org/officeDocument/2006/relationships/slideLayout" Target="../slideLayouts/slideLayout2745.xml"/><Relationship Id="rId72" Type="http://schemas.openxmlformats.org/officeDocument/2006/relationships/slideLayout" Target="../slideLayouts/slideLayout2766.xml"/><Relationship Id="rId93" Type="http://schemas.openxmlformats.org/officeDocument/2006/relationships/slideLayout" Target="../slideLayouts/slideLayout2787.xml"/><Relationship Id="rId98" Type="http://schemas.openxmlformats.org/officeDocument/2006/relationships/slideLayout" Target="../slideLayouts/slideLayout2792.xml"/><Relationship Id="rId121" Type="http://schemas.openxmlformats.org/officeDocument/2006/relationships/slideLayout" Target="../slideLayouts/slideLayout2815.xml"/><Relationship Id="rId142" Type="http://schemas.openxmlformats.org/officeDocument/2006/relationships/slideLayout" Target="../slideLayouts/slideLayout2836.xml"/><Relationship Id="rId163" Type="http://schemas.openxmlformats.org/officeDocument/2006/relationships/slideLayout" Target="../slideLayouts/slideLayout2857.xml"/><Relationship Id="rId3" Type="http://schemas.openxmlformats.org/officeDocument/2006/relationships/slideLayout" Target="../slideLayouts/slideLayout2697.xml"/><Relationship Id="rId25" Type="http://schemas.openxmlformats.org/officeDocument/2006/relationships/slideLayout" Target="../slideLayouts/slideLayout2719.xml"/><Relationship Id="rId46" Type="http://schemas.openxmlformats.org/officeDocument/2006/relationships/slideLayout" Target="../slideLayouts/slideLayout2740.xml"/><Relationship Id="rId67" Type="http://schemas.openxmlformats.org/officeDocument/2006/relationships/slideLayout" Target="../slideLayouts/slideLayout2761.xml"/><Relationship Id="rId116" Type="http://schemas.openxmlformats.org/officeDocument/2006/relationships/slideLayout" Target="../slideLayouts/slideLayout2810.xml"/><Relationship Id="rId137" Type="http://schemas.openxmlformats.org/officeDocument/2006/relationships/slideLayout" Target="../slideLayouts/slideLayout2831.xml"/><Relationship Id="rId158" Type="http://schemas.openxmlformats.org/officeDocument/2006/relationships/slideLayout" Target="../slideLayouts/slideLayout2852.xml"/><Relationship Id="rId20" Type="http://schemas.openxmlformats.org/officeDocument/2006/relationships/slideLayout" Target="../slideLayouts/slideLayout2714.xml"/><Relationship Id="rId41" Type="http://schemas.openxmlformats.org/officeDocument/2006/relationships/slideLayout" Target="../slideLayouts/slideLayout2735.xml"/><Relationship Id="rId62" Type="http://schemas.openxmlformats.org/officeDocument/2006/relationships/slideLayout" Target="../slideLayouts/slideLayout2756.xml"/><Relationship Id="rId83" Type="http://schemas.openxmlformats.org/officeDocument/2006/relationships/slideLayout" Target="../slideLayouts/slideLayout2777.xml"/><Relationship Id="rId88" Type="http://schemas.openxmlformats.org/officeDocument/2006/relationships/slideLayout" Target="../slideLayouts/slideLayout2782.xml"/><Relationship Id="rId111" Type="http://schemas.openxmlformats.org/officeDocument/2006/relationships/slideLayout" Target="../slideLayouts/slideLayout2805.xml"/><Relationship Id="rId132" Type="http://schemas.openxmlformats.org/officeDocument/2006/relationships/slideLayout" Target="../slideLayouts/slideLayout2826.xml"/><Relationship Id="rId153" Type="http://schemas.openxmlformats.org/officeDocument/2006/relationships/slideLayout" Target="../slideLayouts/slideLayout2847.xml"/><Relationship Id="rId15" Type="http://schemas.openxmlformats.org/officeDocument/2006/relationships/slideLayout" Target="../slideLayouts/slideLayout2709.xml"/><Relationship Id="rId36" Type="http://schemas.openxmlformats.org/officeDocument/2006/relationships/slideLayout" Target="../slideLayouts/slideLayout2730.xml"/><Relationship Id="rId57" Type="http://schemas.openxmlformats.org/officeDocument/2006/relationships/slideLayout" Target="../slideLayouts/slideLayout2751.xml"/><Relationship Id="rId106" Type="http://schemas.openxmlformats.org/officeDocument/2006/relationships/slideLayout" Target="../slideLayouts/slideLayout2800.xml"/><Relationship Id="rId127" Type="http://schemas.openxmlformats.org/officeDocument/2006/relationships/slideLayout" Target="../slideLayouts/slideLayout2821.xml"/><Relationship Id="rId10" Type="http://schemas.openxmlformats.org/officeDocument/2006/relationships/slideLayout" Target="../slideLayouts/slideLayout2704.xml"/><Relationship Id="rId31" Type="http://schemas.openxmlformats.org/officeDocument/2006/relationships/slideLayout" Target="../slideLayouts/slideLayout2725.xml"/><Relationship Id="rId52" Type="http://schemas.openxmlformats.org/officeDocument/2006/relationships/slideLayout" Target="../slideLayouts/slideLayout2746.xml"/><Relationship Id="rId73" Type="http://schemas.openxmlformats.org/officeDocument/2006/relationships/slideLayout" Target="../slideLayouts/slideLayout2767.xml"/><Relationship Id="rId78" Type="http://schemas.openxmlformats.org/officeDocument/2006/relationships/slideLayout" Target="../slideLayouts/slideLayout2772.xml"/><Relationship Id="rId94" Type="http://schemas.openxmlformats.org/officeDocument/2006/relationships/slideLayout" Target="../slideLayouts/slideLayout2788.xml"/><Relationship Id="rId99" Type="http://schemas.openxmlformats.org/officeDocument/2006/relationships/slideLayout" Target="../slideLayouts/slideLayout2793.xml"/><Relationship Id="rId101" Type="http://schemas.openxmlformats.org/officeDocument/2006/relationships/slideLayout" Target="../slideLayouts/slideLayout2795.xml"/><Relationship Id="rId122" Type="http://schemas.openxmlformats.org/officeDocument/2006/relationships/slideLayout" Target="../slideLayouts/slideLayout2816.xml"/><Relationship Id="rId143" Type="http://schemas.openxmlformats.org/officeDocument/2006/relationships/slideLayout" Target="../slideLayouts/slideLayout2837.xml"/><Relationship Id="rId148" Type="http://schemas.openxmlformats.org/officeDocument/2006/relationships/slideLayout" Target="../slideLayouts/slideLayout2842.xml"/><Relationship Id="rId164" Type="http://schemas.openxmlformats.org/officeDocument/2006/relationships/slideLayout" Target="../slideLayouts/slideLayout2858.xml"/><Relationship Id="rId169" Type="http://schemas.openxmlformats.org/officeDocument/2006/relationships/theme" Target="../theme/theme18.xml"/><Relationship Id="rId4" Type="http://schemas.openxmlformats.org/officeDocument/2006/relationships/slideLayout" Target="../slideLayouts/slideLayout2698.xml"/><Relationship Id="rId9" Type="http://schemas.openxmlformats.org/officeDocument/2006/relationships/slideLayout" Target="../slideLayouts/slideLayout2703.xml"/><Relationship Id="rId26" Type="http://schemas.openxmlformats.org/officeDocument/2006/relationships/slideLayout" Target="../slideLayouts/slideLayout2720.xml"/><Relationship Id="rId47" Type="http://schemas.openxmlformats.org/officeDocument/2006/relationships/slideLayout" Target="../slideLayouts/slideLayout2741.xml"/><Relationship Id="rId68" Type="http://schemas.openxmlformats.org/officeDocument/2006/relationships/slideLayout" Target="../slideLayouts/slideLayout2762.xml"/><Relationship Id="rId89" Type="http://schemas.openxmlformats.org/officeDocument/2006/relationships/slideLayout" Target="../slideLayouts/slideLayout2783.xml"/><Relationship Id="rId112" Type="http://schemas.openxmlformats.org/officeDocument/2006/relationships/slideLayout" Target="../slideLayouts/slideLayout2806.xml"/><Relationship Id="rId133" Type="http://schemas.openxmlformats.org/officeDocument/2006/relationships/slideLayout" Target="../slideLayouts/slideLayout2827.xml"/><Relationship Id="rId154" Type="http://schemas.openxmlformats.org/officeDocument/2006/relationships/slideLayout" Target="../slideLayouts/slideLayout2848.xml"/><Relationship Id="rId16" Type="http://schemas.openxmlformats.org/officeDocument/2006/relationships/slideLayout" Target="../slideLayouts/slideLayout2710.xml"/><Relationship Id="rId37" Type="http://schemas.openxmlformats.org/officeDocument/2006/relationships/slideLayout" Target="../slideLayouts/slideLayout2731.xml"/><Relationship Id="rId58" Type="http://schemas.openxmlformats.org/officeDocument/2006/relationships/slideLayout" Target="../slideLayouts/slideLayout2752.xml"/><Relationship Id="rId79" Type="http://schemas.openxmlformats.org/officeDocument/2006/relationships/slideLayout" Target="../slideLayouts/slideLayout2773.xml"/><Relationship Id="rId102" Type="http://schemas.openxmlformats.org/officeDocument/2006/relationships/slideLayout" Target="../slideLayouts/slideLayout2796.xml"/><Relationship Id="rId123" Type="http://schemas.openxmlformats.org/officeDocument/2006/relationships/slideLayout" Target="../slideLayouts/slideLayout2817.xml"/><Relationship Id="rId144" Type="http://schemas.openxmlformats.org/officeDocument/2006/relationships/slideLayout" Target="../slideLayouts/slideLayout2838.xml"/><Relationship Id="rId90" Type="http://schemas.openxmlformats.org/officeDocument/2006/relationships/slideLayout" Target="../slideLayouts/slideLayout2784.xml"/><Relationship Id="rId165" Type="http://schemas.openxmlformats.org/officeDocument/2006/relationships/slideLayout" Target="../slideLayouts/slideLayout2859.xml"/><Relationship Id="rId27" Type="http://schemas.openxmlformats.org/officeDocument/2006/relationships/slideLayout" Target="../slideLayouts/slideLayout2721.xml"/><Relationship Id="rId48" Type="http://schemas.openxmlformats.org/officeDocument/2006/relationships/slideLayout" Target="../slideLayouts/slideLayout2742.xml"/><Relationship Id="rId69" Type="http://schemas.openxmlformats.org/officeDocument/2006/relationships/slideLayout" Target="../slideLayouts/slideLayout2763.xml"/><Relationship Id="rId113" Type="http://schemas.openxmlformats.org/officeDocument/2006/relationships/slideLayout" Target="../slideLayouts/slideLayout2807.xml"/><Relationship Id="rId134" Type="http://schemas.openxmlformats.org/officeDocument/2006/relationships/slideLayout" Target="../slideLayouts/slideLayout2828.xml"/><Relationship Id="rId80" Type="http://schemas.openxmlformats.org/officeDocument/2006/relationships/slideLayout" Target="../slideLayouts/slideLayout2774.xml"/><Relationship Id="rId155" Type="http://schemas.openxmlformats.org/officeDocument/2006/relationships/slideLayout" Target="../slideLayouts/slideLayout2849.xml"/><Relationship Id="rId17" Type="http://schemas.openxmlformats.org/officeDocument/2006/relationships/slideLayout" Target="../slideLayouts/slideLayout2711.xml"/><Relationship Id="rId38" Type="http://schemas.openxmlformats.org/officeDocument/2006/relationships/slideLayout" Target="../slideLayouts/slideLayout2732.xml"/><Relationship Id="rId59" Type="http://schemas.openxmlformats.org/officeDocument/2006/relationships/slideLayout" Target="../slideLayouts/slideLayout2753.xml"/><Relationship Id="rId103" Type="http://schemas.openxmlformats.org/officeDocument/2006/relationships/slideLayout" Target="../slideLayouts/slideLayout2797.xml"/><Relationship Id="rId124" Type="http://schemas.openxmlformats.org/officeDocument/2006/relationships/slideLayout" Target="../slideLayouts/slideLayout2818.xml"/></Relationships>
</file>

<file path=ppt/slideMasters/_rels/slideMaster19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979.xml"/><Relationship Id="rId21" Type="http://schemas.openxmlformats.org/officeDocument/2006/relationships/slideLayout" Target="../slideLayouts/slideLayout2883.xml"/><Relationship Id="rId42" Type="http://schemas.openxmlformats.org/officeDocument/2006/relationships/slideLayout" Target="../slideLayouts/slideLayout2904.xml"/><Relationship Id="rId63" Type="http://schemas.openxmlformats.org/officeDocument/2006/relationships/slideLayout" Target="../slideLayouts/slideLayout2925.xml"/><Relationship Id="rId84" Type="http://schemas.openxmlformats.org/officeDocument/2006/relationships/slideLayout" Target="../slideLayouts/slideLayout2946.xml"/><Relationship Id="rId138" Type="http://schemas.openxmlformats.org/officeDocument/2006/relationships/slideLayout" Target="../slideLayouts/slideLayout3000.xml"/><Relationship Id="rId159" Type="http://schemas.openxmlformats.org/officeDocument/2006/relationships/slideLayout" Target="../slideLayouts/slideLayout3021.xml"/><Relationship Id="rId107" Type="http://schemas.openxmlformats.org/officeDocument/2006/relationships/slideLayout" Target="../slideLayouts/slideLayout2969.xml"/><Relationship Id="rId11" Type="http://schemas.openxmlformats.org/officeDocument/2006/relationships/slideLayout" Target="../slideLayouts/slideLayout2873.xml"/><Relationship Id="rId32" Type="http://schemas.openxmlformats.org/officeDocument/2006/relationships/slideLayout" Target="../slideLayouts/slideLayout2894.xml"/><Relationship Id="rId53" Type="http://schemas.openxmlformats.org/officeDocument/2006/relationships/slideLayout" Target="../slideLayouts/slideLayout2915.xml"/><Relationship Id="rId74" Type="http://schemas.openxmlformats.org/officeDocument/2006/relationships/slideLayout" Target="../slideLayouts/slideLayout2936.xml"/><Relationship Id="rId128" Type="http://schemas.openxmlformats.org/officeDocument/2006/relationships/slideLayout" Target="../slideLayouts/slideLayout2990.xml"/><Relationship Id="rId149" Type="http://schemas.openxmlformats.org/officeDocument/2006/relationships/slideLayout" Target="../slideLayouts/slideLayout3011.xml"/><Relationship Id="rId5" Type="http://schemas.openxmlformats.org/officeDocument/2006/relationships/slideLayout" Target="../slideLayouts/slideLayout2867.xml"/><Relationship Id="rId95" Type="http://schemas.openxmlformats.org/officeDocument/2006/relationships/slideLayout" Target="../slideLayouts/slideLayout2957.xml"/><Relationship Id="rId160" Type="http://schemas.openxmlformats.org/officeDocument/2006/relationships/slideLayout" Target="../slideLayouts/slideLayout3022.xml"/><Relationship Id="rId22" Type="http://schemas.openxmlformats.org/officeDocument/2006/relationships/slideLayout" Target="../slideLayouts/slideLayout2884.xml"/><Relationship Id="rId43" Type="http://schemas.openxmlformats.org/officeDocument/2006/relationships/slideLayout" Target="../slideLayouts/slideLayout2905.xml"/><Relationship Id="rId64" Type="http://schemas.openxmlformats.org/officeDocument/2006/relationships/slideLayout" Target="../slideLayouts/slideLayout2926.xml"/><Relationship Id="rId118" Type="http://schemas.openxmlformats.org/officeDocument/2006/relationships/slideLayout" Target="../slideLayouts/slideLayout2980.xml"/><Relationship Id="rId139" Type="http://schemas.openxmlformats.org/officeDocument/2006/relationships/slideLayout" Target="../slideLayouts/slideLayout3001.xml"/><Relationship Id="rId85" Type="http://schemas.openxmlformats.org/officeDocument/2006/relationships/slideLayout" Target="../slideLayouts/slideLayout2947.xml"/><Relationship Id="rId150" Type="http://schemas.openxmlformats.org/officeDocument/2006/relationships/slideLayout" Target="../slideLayouts/slideLayout3012.xml"/><Relationship Id="rId12" Type="http://schemas.openxmlformats.org/officeDocument/2006/relationships/slideLayout" Target="../slideLayouts/slideLayout2874.xml"/><Relationship Id="rId17" Type="http://schemas.openxmlformats.org/officeDocument/2006/relationships/slideLayout" Target="../slideLayouts/slideLayout2879.xml"/><Relationship Id="rId33" Type="http://schemas.openxmlformats.org/officeDocument/2006/relationships/slideLayout" Target="../slideLayouts/slideLayout2895.xml"/><Relationship Id="rId38" Type="http://schemas.openxmlformats.org/officeDocument/2006/relationships/slideLayout" Target="../slideLayouts/slideLayout2900.xml"/><Relationship Id="rId59" Type="http://schemas.openxmlformats.org/officeDocument/2006/relationships/slideLayout" Target="../slideLayouts/slideLayout2921.xml"/><Relationship Id="rId103" Type="http://schemas.openxmlformats.org/officeDocument/2006/relationships/slideLayout" Target="../slideLayouts/slideLayout2965.xml"/><Relationship Id="rId108" Type="http://schemas.openxmlformats.org/officeDocument/2006/relationships/slideLayout" Target="../slideLayouts/slideLayout2970.xml"/><Relationship Id="rId124" Type="http://schemas.openxmlformats.org/officeDocument/2006/relationships/slideLayout" Target="../slideLayouts/slideLayout2986.xml"/><Relationship Id="rId129" Type="http://schemas.openxmlformats.org/officeDocument/2006/relationships/slideLayout" Target="../slideLayouts/slideLayout2991.xml"/><Relationship Id="rId54" Type="http://schemas.openxmlformats.org/officeDocument/2006/relationships/slideLayout" Target="../slideLayouts/slideLayout2916.xml"/><Relationship Id="rId70" Type="http://schemas.openxmlformats.org/officeDocument/2006/relationships/slideLayout" Target="../slideLayouts/slideLayout2932.xml"/><Relationship Id="rId75" Type="http://schemas.openxmlformats.org/officeDocument/2006/relationships/slideLayout" Target="../slideLayouts/slideLayout2937.xml"/><Relationship Id="rId91" Type="http://schemas.openxmlformats.org/officeDocument/2006/relationships/slideLayout" Target="../slideLayouts/slideLayout2953.xml"/><Relationship Id="rId96" Type="http://schemas.openxmlformats.org/officeDocument/2006/relationships/slideLayout" Target="../slideLayouts/slideLayout2958.xml"/><Relationship Id="rId140" Type="http://schemas.openxmlformats.org/officeDocument/2006/relationships/slideLayout" Target="../slideLayouts/slideLayout3002.xml"/><Relationship Id="rId145" Type="http://schemas.openxmlformats.org/officeDocument/2006/relationships/slideLayout" Target="../slideLayouts/slideLayout3007.xml"/><Relationship Id="rId161" Type="http://schemas.openxmlformats.org/officeDocument/2006/relationships/slideLayout" Target="../slideLayouts/slideLayout3023.xml"/><Relationship Id="rId166" Type="http://schemas.openxmlformats.org/officeDocument/2006/relationships/slideLayout" Target="../slideLayouts/slideLayout3028.xml"/><Relationship Id="rId1" Type="http://schemas.openxmlformats.org/officeDocument/2006/relationships/slideLayout" Target="../slideLayouts/slideLayout2863.xml"/><Relationship Id="rId6" Type="http://schemas.openxmlformats.org/officeDocument/2006/relationships/slideLayout" Target="../slideLayouts/slideLayout2868.xml"/><Relationship Id="rId23" Type="http://schemas.openxmlformats.org/officeDocument/2006/relationships/slideLayout" Target="../slideLayouts/slideLayout2885.xml"/><Relationship Id="rId28" Type="http://schemas.openxmlformats.org/officeDocument/2006/relationships/slideLayout" Target="../slideLayouts/slideLayout2890.xml"/><Relationship Id="rId49" Type="http://schemas.openxmlformats.org/officeDocument/2006/relationships/slideLayout" Target="../slideLayouts/slideLayout2911.xml"/><Relationship Id="rId114" Type="http://schemas.openxmlformats.org/officeDocument/2006/relationships/slideLayout" Target="../slideLayouts/slideLayout2976.xml"/><Relationship Id="rId119" Type="http://schemas.openxmlformats.org/officeDocument/2006/relationships/slideLayout" Target="../slideLayouts/slideLayout2981.xml"/><Relationship Id="rId44" Type="http://schemas.openxmlformats.org/officeDocument/2006/relationships/slideLayout" Target="../slideLayouts/slideLayout2906.xml"/><Relationship Id="rId60" Type="http://schemas.openxmlformats.org/officeDocument/2006/relationships/slideLayout" Target="../slideLayouts/slideLayout2922.xml"/><Relationship Id="rId65" Type="http://schemas.openxmlformats.org/officeDocument/2006/relationships/slideLayout" Target="../slideLayouts/slideLayout2927.xml"/><Relationship Id="rId81" Type="http://schemas.openxmlformats.org/officeDocument/2006/relationships/slideLayout" Target="../slideLayouts/slideLayout2943.xml"/><Relationship Id="rId86" Type="http://schemas.openxmlformats.org/officeDocument/2006/relationships/slideLayout" Target="../slideLayouts/slideLayout2948.xml"/><Relationship Id="rId130" Type="http://schemas.openxmlformats.org/officeDocument/2006/relationships/slideLayout" Target="../slideLayouts/slideLayout2992.xml"/><Relationship Id="rId135" Type="http://schemas.openxmlformats.org/officeDocument/2006/relationships/slideLayout" Target="../slideLayouts/slideLayout2997.xml"/><Relationship Id="rId151" Type="http://schemas.openxmlformats.org/officeDocument/2006/relationships/slideLayout" Target="../slideLayouts/slideLayout3013.xml"/><Relationship Id="rId156" Type="http://schemas.openxmlformats.org/officeDocument/2006/relationships/slideLayout" Target="../slideLayouts/slideLayout3018.xml"/><Relationship Id="rId13" Type="http://schemas.openxmlformats.org/officeDocument/2006/relationships/slideLayout" Target="../slideLayouts/slideLayout2875.xml"/><Relationship Id="rId18" Type="http://schemas.openxmlformats.org/officeDocument/2006/relationships/slideLayout" Target="../slideLayouts/slideLayout2880.xml"/><Relationship Id="rId39" Type="http://schemas.openxmlformats.org/officeDocument/2006/relationships/slideLayout" Target="../slideLayouts/slideLayout2901.xml"/><Relationship Id="rId109" Type="http://schemas.openxmlformats.org/officeDocument/2006/relationships/slideLayout" Target="../slideLayouts/slideLayout2971.xml"/><Relationship Id="rId34" Type="http://schemas.openxmlformats.org/officeDocument/2006/relationships/slideLayout" Target="../slideLayouts/slideLayout2896.xml"/><Relationship Id="rId50" Type="http://schemas.openxmlformats.org/officeDocument/2006/relationships/slideLayout" Target="../slideLayouts/slideLayout2912.xml"/><Relationship Id="rId55" Type="http://schemas.openxmlformats.org/officeDocument/2006/relationships/slideLayout" Target="../slideLayouts/slideLayout2917.xml"/><Relationship Id="rId76" Type="http://schemas.openxmlformats.org/officeDocument/2006/relationships/slideLayout" Target="../slideLayouts/slideLayout2938.xml"/><Relationship Id="rId97" Type="http://schemas.openxmlformats.org/officeDocument/2006/relationships/slideLayout" Target="../slideLayouts/slideLayout2959.xml"/><Relationship Id="rId104" Type="http://schemas.openxmlformats.org/officeDocument/2006/relationships/slideLayout" Target="../slideLayouts/slideLayout2966.xml"/><Relationship Id="rId120" Type="http://schemas.openxmlformats.org/officeDocument/2006/relationships/slideLayout" Target="../slideLayouts/slideLayout2982.xml"/><Relationship Id="rId125" Type="http://schemas.openxmlformats.org/officeDocument/2006/relationships/slideLayout" Target="../slideLayouts/slideLayout2987.xml"/><Relationship Id="rId141" Type="http://schemas.openxmlformats.org/officeDocument/2006/relationships/slideLayout" Target="../slideLayouts/slideLayout3003.xml"/><Relationship Id="rId146" Type="http://schemas.openxmlformats.org/officeDocument/2006/relationships/slideLayout" Target="../slideLayouts/slideLayout3008.xml"/><Relationship Id="rId167" Type="http://schemas.openxmlformats.org/officeDocument/2006/relationships/slideLayout" Target="../slideLayouts/slideLayout3029.xml"/><Relationship Id="rId7" Type="http://schemas.openxmlformats.org/officeDocument/2006/relationships/slideLayout" Target="../slideLayouts/slideLayout2869.xml"/><Relationship Id="rId71" Type="http://schemas.openxmlformats.org/officeDocument/2006/relationships/slideLayout" Target="../slideLayouts/slideLayout2933.xml"/><Relationship Id="rId92" Type="http://schemas.openxmlformats.org/officeDocument/2006/relationships/slideLayout" Target="../slideLayouts/slideLayout2954.xml"/><Relationship Id="rId162" Type="http://schemas.openxmlformats.org/officeDocument/2006/relationships/slideLayout" Target="../slideLayouts/slideLayout3024.xml"/><Relationship Id="rId2" Type="http://schemas.openxmlformats.org/officeDocument/2006/relationships/slideLayout" Target="../slideLayouts/slideLayout2864.xml"/><Relationship Id="rId29" Type="http://schemas.openxmlformats.org/officeDocument/2006/relationships/slideLayout" Target="../slideLayouts/slideLayout2891.xml"/><Relationship Id="rId24" Type="http://schemas.openxmlformats.org/officeDocument/2006/relationships/slideLayout" Target="../slideLayouts/slideLayout2886.xml"/><Relationship Id="rId40" Type="http://schemas.openxmlformats.org/officeDocument/2006/relationships/slideLayout" Target="../slideLayouts/slideLayout2902.xml"/><Relationship Id="rId45" Type="http://schemas.openxmlformats.org/officeDocument/2006/relationships/slideLayout" Target="../slideLayouts/slideLayout2907.xml"/><Relationship Id="rId66" Type="http://schemas.openxmlformats.org/officeDocument/2006/relationships/slideLayout" Target="../slideLayouts/slideLayout2928.xml"/><Relationship Id="rId87" Type="http://schemas.openxmlformats.org/officeDocument/2006/relationships/slideLayout" Target="../slideLayouts/slideLayout2949.xml"/><Relationship Id="rId110" Type="http://schemas.openxmlformats.org/officeDocument/2006/relationships/slideLayout" Target="../slideLayouts/slideLayout2972.xml"/><Relationship Id="rId115" Type="http://schemas.openxmlformats.org/officeDocument/2006/relationships/slideLayout" Target="../slideLayouts/slideLayout2977.xml"/><Relationship Id="rId131" Type="http://schemas.openxmlformats.org/officeDocument/2006/relationships/slideLayout" Target="../slideLayouts/slideLayout2993.xml"/><Relationship Id="rId136" Type="http://schemas.openxmlformats.org/officeDocument/2006/relationships/slideLayout" Target="../slideLayouts/slideLayout2998.xml"/><Relationship Id="rId157" Type="http://schemas.openxmlformats.org/officeDocument/2006/relationships/slideLayout" Target="../slideLayouts/slideLayout3019.xml"/><Relationship Id="rId61" Type="http://schemas.openxmlformats.org/officeDocument/2006/relationships/slideLayout" Target="../slideLayouts/slideLayout2923.xml"/><Relationship Id="rId82" Type="http://schemas.openxmlformats.org/officeDocument/2006/relationships/slideLayout" Target="../slideLayouts/slideLayout2944.xml"/><Relationship Id="rId152" Type="http://schemas.openxmlformats.org/officeDocument/2006/relationships/slideLayout" Target="../slideLayouts/slideLayout3014.xml"/><Relationship Id="rId19" Type="http://schemas.openxmlformats.org/officeDocument/2006/relationships/slideLayout" Target="../slideLayouts/slideLayout2881.xml"/><Relationship Id="rId14" Type="http://schemas.openxmlformats.org/officeDocument/2006/relationships/slideLayout" Target="../slideLayouts/slideLayout2876.xml"/><Relationship Id="rId30" Type="http://schemas.openxmlformats.org/officeDocument/2006/relationships/slideLayout" Target="../slideLayouts/slideLayout2892.xml"/><Relationship Id="rId35" Type="http://schemas.openxmlformats.org/officeDocument/2006/relationships/slideLayout" Target="../slideLayouts/slideLayout2897.xml"/><Relationship Id="rId56" Type="http://schemas.openxmlformats.org/officeDocument/2006/relationships/slideLayout" Target="../slideLayouts/slideLayout2918.xml"/><Relationship Id="rId77" Type="http://schemas.openxmlformats.org/officeDocument/2006/relationships/slideLayout" Target="../slideLayouts/slideLayout2939.xml"/><Relationship Id="rId100" Type="http://schemas.openxmlformats.org/officeDocument/2006/relationships/slideLayout" Target="../slideLayouts/slideLayout2962.xml"/><Relationship Id="rId105" Type="http://schemas.openxmlformats.org/officeDocument/2006/relationships/slideLayout" Target="../slideLayouts/slideLayout2967.xml"/><Relationship Id="rId126" Type="http://schemas.openxmlformats.org/officeDocument/2006/relationships/slideLayout" Target="../slideLayouts/slideLayout2988.xml"/><Relationship Id="rId147" Type="http://schemas.openxmlformats.org/officeDocument/2006/relationships/slideLayout" Target="../slideLayouts/slideLayout3009.xml"/><Relationship Id="rId168" Type="http://schemas.openxmlformats.org/officeDocument/2006/relationships/theme" Target="../theme/theme19.xml"/><Relationship Id="rId8" Type="http://schemas.openxmlformats.org/officeDocument/2006/relationships/slideLayout" Target="../slideLayouts/slideLayout2870.xml"/><Relationship Id="rId51" Type="http://schemas.openxmlformats.org/officeDocument/2006/relationships/slideLayout" Target="../slideLayouts/slideLayout2913.xml"/><Relationship Id="rId72" Type="http://schemas.openxmlformats.org/officeDocument/2006/relationships/slideLayout" Target="../slideLayouts/slideLayout2934.xml"/><Relationship Id="rId93" Type="http://schemas.openxmlformats.org/officeDocument/2006/relationships/slideLayout" Target="../slideLayouts/slideLayout2955.xml"/><Relationship Id="rId98" Type="http://schemas.openxmlformats.org/officeDocument/2006/relationships/slideLayout" Target="../slideLayouts/slideLayout2960.xml"/><Relationship Id="rId121" Type="http://schemas.openxmlformats.org/officeDocument/2006/relationships/slideLayout" Target="../slideLayouts/slideLayout2983.xml"/><Relationship Id="rId142" Type="http://schemas.openxmlformats.org/officeDocument/2006/relationships/slideLayout" Target="../slideLayouts/slideLayout3004.xml"/><Relationship Id="rId163" Type="http://schemas.openxmlformats.org/officeDocument/2006/relationships/slideLayout" Target="../slideLayouts/slideLayout3025.xml"/><Relationship Id="rId3" Type="http://schemas.openxmlformats.org/officeDocument/2006/relationships/slideLayout" Target="../slideLayouts/slideLayout2865.xml"/><Relationship Id="rId25" Type="http://schemas.openxmlformats.org/officeDocument/2006/relationships/slideLayout" Target="../slideLayouts/slideLayout2887.xml"/><Relationship Id="rId46" Type="http://schemas.openxmlformats.org/officeDocument/2006/relationships/slideLayout" Target="../slideLayouts/slideLayout2908.xml"/><Relationship Id="rId67" Type="http://schemas.openxmlformats.org/officeDocument/2006/relationships/slideLayout" Target="../slideLayouts/slideLayout2929.xml"/><Relationship Id="rId116" Type="http://schemas.openxmlformats.org/officeDocument/2006/relationships/slideLayout" Target="../slideLayouts/slideLayout2978.xml"/><Relationship Id="rId137" Type="http://schemas.openxmlformats.org/officeDocument/2006/relationships/slideLayout" Target="../slideLayouts/slideLayout2999.xml"/><Relationship Id="rId158" Type="http://schemas.openxmlformats.org/officeDocument/2006/relationships/slideLayout" Target="../slideLayouts/slideLayout3020.xml"/><Relationship Id="rId20" Type="http://schemas.openxmlformats.org/officeDocument/2006/relationships/slideLayout" Target="../slideLayouts/slideLayout2882.xml"/><Relationship Id="rId41" Type="http://schemas.openxmlformats.org/officeDocument/2006/relationships/slideLayout" Target="../slideLayouts/slideLayout2903.xml"/><Relationship Id="rId62" Type="http://schemas.openxmlformats.org/officeDocument/2006/relationships/slideLayout" Target="../slideLayouts/slideLayout2924.xml"/><Relationship Id="rId83" Type="http://schemas.openxmlformats.org/officeDocument/2006/relationships/slideLayout" Target="../slideLayouts/slideLayout2945.xml"/><Relationship Id="rId88" Type="http://schemas.openxmlformats.org/officeDocument/2006/relationships/slideLayout" Target="../slideLayouts/slideLayout2950.xml"/><Relationship Id="rId111" Type="http://schemas.openxmlformats.org/officeDocument/2006/relationships/slideLayout" Target="../slideLayouts/slideLayout2973.xml"/><Relationship Id="rId132" Type="http://schemas.openxmlformats.org/officeDocument/2006/relationships/slideLayout" Target="../slideLayouts/slideLayout2994.xml"/><Relationship Id="rId153" Type="http://schemas.openxmlformats.org/officeDocument/2006/relationships/slideLayout" Target="../slideLayouts/slideLayout3015.xml"/><Relationship Id="rId15" Type="http://schemas.openxmlformats.org/officeDocument/2006/relationships/slideLayout" Target="../slideLayouts/slideLayout2877.xml"/><Relationship Id="rId36" Type="http://schemas.openxmlformats.org/officeDocument/2006/relationships/slideLayout" Target="../slideLayouts/slideLayout2898.xml"/><Relationship Id="rId57" Type="http://schemas.openxmlformats.org/officeDocument/2006/relationships/slideLayout" Target="../slideLayouts/slideLayout2919.xml"/><Relationship Id="rId106" Type="http://schemas.openxmlformats.org/officeDocument/2006/relationships/slideLayout" Target="../slideLayouts/slideLayout2968.xml"/><Relationship Id="rId127" Type="http://schemas.openxmlformats.org/officeDocument/2006/relationships/slideLayout" Target="../slideLayouts/slideLayout2989.xml"/><Relationship Id="rId10" Type="http://schemas.openxmlformats.org/officeDocument/2006/relationships/slideLayout" Target="../slideLayouts/slideLayout2872.xml"/><Relationship Id="rId31" Type="http://schemas.openxmlformats.org/officeDocument/2006/relationships/slideLayout" Target="../slideLayouts/slideLayout2893.xml"/><Relationship Id="rId52" Type="http://schemas.openxmlformats.org/officeDocument/2006/relationships/slideLayout" Target="../slideLayouts/slideLayout2914.xml"/><Relationship Id="rId73" Type="http://schemas.openxmlformats.org/officeDocument/2006/relationships/slideLayout" Target="../slideLayouts/slideLayout2935.xml"/><Relationship Id="rId78" Type="http://schemas.openxmlformats.org/officeDocument/2006/relationships/slideLayout" Target="../slideLayouts/slideLayout2940.xml"/><Relationship Id="rId94" Type="http://schemas.openxmlformats.org/officeDocument/2006/relationships/slideLayout" Target="../slideLayouts/slideLayout2956.xml"/><Relationship Id="rId99" Type="http://schemas.openxmlformats.org/officeDocument/2006/relationships/slideLayout" Target="../slideLayouts/slideLayout2961.xml"/><Relationship Id="rId101" Type="http://schemas.openxmlformats.org/officeDocument/2006/relationships/slideLayout" Target="../slideLayouts/slideLayout2963.xml"/><Relationship Id="rId122" Type="http://schemas.openxmlformats.org/officeDocument/2006/relationships/slideLayout" Target="../slideLayouts/slideLayout2984.xml"/><Relationship Id="rId143" Type="http://schemas.openxmlformats.org/officeDocument/2006/relationships/slideLayout" Target="../slideLayouts/slideLayout3005.xml"/><Relationship Id="rId148" Type="http://schemas.openxmlformats.org/officeDocument/2006/relationships/slideLayout" Target="../slideLayouts/slideLayout3010.xml"/><Relationship Id="rId164" Type="http://schemas.openxmlformats.org/officeDocument/2006/relationships/slideLayout" Target="../slideLayouts/slideLayout3026.xml"/><Relationship Id="rId4" Type="http://schemas.openxmlformats.org/officeDocument/2006/relationships/slideLayout" Target="../slideLayouts/slideLayout2866.xml"/><Relationship Id="rId9" Type="http://schemas.openxmlformats.org/officeDocument/2006/relationships/slideLayout" Target="../slideLayouts/slideLayout2871.xml"/><Relationship Id="rId26" Type="http://schemas.openxmlformats.org/officeDocument/2006/relationships/slideLayout" Target="../slideLayouts/slideLayout2888.xml"/><Relationship Id="rId47" Type="http://schemas.openxmlformats.org/officeDocument/2006/relationships/slideLayout" Target="../slideLayouts/slideLayout2909.xml"/><Relationship Id="rId68" Type="http://schemas.openxmlformats.org/officeDocument/2006/relationships/slideLayout" Target="../slideLayouts/slideLayout2930.xml"/><Relationship Id="rId89" Type="http://schemas.openxmlformats.org/officeDocument/2006/relationships/slideLayout" Target="../slideLayouts/slideLayout2951.xml"/><Relationship Id="rId112" Type="http://schemas.openxmlformats.org/officeDocument/2006/relationships/slideLayout" Target="../slideLayouts/slideLayout2974.xml"/><Relationship Id="rId133" Type="http://schemas.openxmlformats.org/officeDocument/2006/relationships/slideLayout" Target="../slideLayouts/slideLayout2995.xml"/><Relationship Id="rId154" Type="http://schemas.openxmlformats.org/officeDocument/2006/relationships/slideLayout" Target="../slideLayouts/slideLayout3016.xml"/><Relationship Id="rId16" Type="http://schemas.openxmlformats.org/officeDocument/2006/relationships/slideLayout" Target="../slideLayouts/slideLayout2878.xml"/><Relationship Id="rId37" Type="http://schemas.openxmlformats.org/officeDocument/2006/relationships/slideLayout" Target="../slideLayouts/slideLayout2899.xml"/><Relationship Id="rId58" Type="http://schemas.openxmlformats.org/officeDocument/2006/relationships/slideLayout" Target="../slideLayouts/slideLayout2920.xml"/><Relationship Id="rId79" Type="http://schemas.openxmlformats.org/officeDocument/2006/relationships/slideLayout" Target="../slideLayouts/slideLayout2941.xml"/><Relationship Id="rId102" Type="http://schemas.openxmlformats.org/officeDocument/2006/relationships/slideLayout" Target="../slideLayouts/slideLayout2964.xml"/><Relationship Id="rId123" Type="http://schemas.openxmlformats.org/officeDocument/2006/relationships/slideLayout" Target="../slideLayouts/slideLayout2985.xml"/><Relationship Id="rId144" Type="http://schemas.openxmlformats.org/officeDocument/2006/relationships/slideLayout" Target="../slideLayouts/slideLayout3006.xml"/><Relationship Id="rId90" Type="http://schemas.openxmlformats.org/officeDocument/2006/relationships/slideLayout" Target="../slideLayouts/slideLayout2952.xml"/><Relationship Id="rId165" Type="http://schemas.openxmlformats.org/officeDocument/2006/relationships/slideLayout" Target="../slideLayouts/slideLayout3027.xml"/><Relationship Id="rId27" Type="http://schemas.openxmlformats.org/officeDocument/2006/relationships/slideLayout" Target="../slideLayouts/slideLayout2889.xml"/><Relationship Id="rId48" Type="http://schemas.openxmlformats.org/officeDocument/2006/relationships/slideLayout" Target="../slideLayouts/slideLayout2910.xml"/><Relationship Id="rId69" Type="http://schemas.openxmlformats.org/officeDocument/2006/relationships/slideLayout" Target="../slideLayouts/slideLayout2931.xml"/><Relationship Id="rId113" Type="http://schemas.openxmlformats.org/officeDocument/2006/relationships/slideLayout" Target="../slideLayouts/slideLayout2975.xml"/><Relationship Id="rId134" Type="http://schemas.openxmlformats.org/officeDocument/2006/relationships/slideLayout" Target="../slideLayouts/slideLayout2996.xml"/><Relationship Id="rId80" Type="http://schemas.openxmlformats.org/officeDocument/2006/relationships/slideLayout" Target="../slideLayouts/slideLayout2942.xml"/><Relationship Id="rId155" Type="http://schemas.openxmlformats.org/officeDocument/2006/relationships/slideLayout" Target="../slideLayouts/slideLayout3017.xml"/></Relationships>
</file>

<file path=ppt/slideMasters/_rels/slideMaster2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286.xml"/><Relationship Id="rId21" Type="http://schemas.openxmlformats.org/officeDocument/2006/relationships/slideLayout" Target="../slideLayouts/slideLayout190.xml"/><Relationship Id="rId42" Type="http://schemas.openxmlformats.org/officeDocument/2006/relationships/slideLayout" Target="../slideLayouts/slideLayout211.xml"/><Relationship Id="rId63" Type="http://schemas.openxmlformats.org/officeDocument/2006/relationships/slideLayout" Target="../slideLayouts/slideLayout232.xml"/><Relationship Id="rId84" Type="http://schemas.openxmlformats.org/officeDocument/2006/relationships/slideLayout" Target="../slideLayouts/slideLayout253.xml"/><Relationship Id="rId138" Type="http://schemas.openxmlformats.org/officeDocument/2006/relationships/slideLayout" Target="../slideLayouts/slideLayout307.xml"/><Relationship Id="rId159" Type="http://schemas.openxmlformats.org/officeDocument/2006/relationships/slideLayout" Target="../slideLayouts/slideLayout328.xml"/><Relationship Id="rId107" Type="http://schemas.openxmlformats.org/officeDocument/2006/relationships/slideLayout" Target="../slideLayouts/slideLayout276.xml"/><Relationship Id="rId11" Type="http://schemas.openxmlformats.org/officeDocument/2006/relationships/slideLayout" Target="../slideLayouts/slideLayout180.xml"/><Relationship Id="rId32" Type="http://schemas.openxmlformats.org/officeDocument/2006/relationships/slideLayout" Target="../slideLayouts/slideLayout201.xml"/><Relationship Id="rId53" Type="http://schemas.openxmlformats.org/officeDocument/2006/relationships/slideLayout" Target="../slideLayouts/slideLayout222.xml"/><Relationship Id="rId74" Type="http://schemas.openxmlformats.org/officeDocument/2006/relationships/slideLayout" Target="../slideLayouts/slideLayout243.xml"/><Relationship Id="rId128" Type="http://schemas.openxmlformats.org/officeDocument/2006/relationships/slideLayout" Target="../slideLayouts/slideLayout297.xml"/><Relationship Id="rId149" Type="http://schemas.openxmlformats.org/officeDocument/2006/relationships/slideLayout" Target="../slideLayouts/slideLayout318.xml"/><Relationship Id="rId5" Type="http://schemas.openxmlformats.org/officeDocument/2006/relationships/slideLayout" Target="../slideLayouts/slideLayout174.xml"/><Relationship Id="rId95" Type="http://schemas.openxmlformats.org/officeDocument/2006/relationships/slideLayout" Target="../slideLayouts/slideLayout264.xml"/><Relationship Id="rId160" Type="http://schemas.openxmlformats.org/officeDocument/2006/relationships/slideLayout" Target="../slideLayouts/slideLayout329.xml"/><Relationship Id="rId22" Type="http://schemas.openxmlformats.org/officeDocument/2006/relationships/slideLayout" Target="../slideLayouts/slideLayout191.xml"/><Relationship Id="rId43" Type="http://schemas.openxmlformats.org/officeDocument/2006/relationships/slideLayout" Target="../slideLayouts/slideLayout212.xml"/><Relationship Id="rId64" Type="http://schemas.openxmlformats.org/officeDocument/2006/relationships/slideLayout" Target="../slideLayouts/slideLayout233.xml"/><Relationship Id="rId118" Type="http://schemas.openxmlformats.org/officeDocument/2006/relationships/slideLayout" Target="../slideLayouts/slideLayout287.xml"/><Relationship Id="rId139" Type="http://schemas.openxmlformats.org/officeDocument/2006/relationships/slideLayout" Target="../slideLayouts/slideLayout308.xml"/><Relationship Id="rId85" Type="http://schemas.openxmlformats.org/officeDocument/2006/relationships/slideLayout" Target="../slideLayouts/slideLayout254.xml"/><Relationship Id="rId150" Type="http://schemas.openxmlformats.org/officeDocument/2006/relationships/slideLayout" Target="../slideLayouts/slideLayout319.xml"/><Relationship Id="rId12" Type="http://schemas.openxmlformats.org/officeDocument/2006/relationships/slideLayout" Target="../slideLayouts/slideLayout181.xml"/><Relationship Id="rId17" Type="http://schemas.openxmlformats.org/officeDocument/2006/relationships/slideLayout" Target="../slideLayouts/slideLayout186.xml"/><Relationship Id="rId33" Type="http://schemas.openxmlformats.org/officeDocument/2006/relationships/slideLayout" Target="../slideLayouts/slideLayout202.xml"/><Relationship Id="rId38" Type="http://schemas.openxmlformats.org/officeDocument/2006/relationships/slideLayout" Target="../slideLayouts/slideLayout207.xml"/><Relationship Id="rId59" Type="http://schemas.openxmlformats.org/officeDocument/2006/relationships/slideLayout" Target="../slideLayouts/slideLayout228.xml"/><Relationship Id="rId103" Type="http://schemas.openxmlformats.org/officeDocument/2006/relationships/slideLayout" Target="../slideLayouts/slideLayout272.xml"/><Relationship Id="rId108" Type="http://schemas.openxmlformats.org/officeDocument/2006/relationships/slideLayout" Target="../slideLayouts/slideLayout277.xml"/><Relationship Id="rId124" Type="http://schemas.openxmlformats.org/officeDocument/2006/relationships/slideLayout" Target="../slideLayouts/slideLayout293.xml"/><Relationship Id="rId129" Type="http://schemas.openxmlformats.org/officeDocument/2006/relationships/slideLayout" Target="../slideLayouts/slideLayout298.xml"/><Relationship Id="rId54" Type="http://schemas.openxmlformats.org/officeDocument/2006/relationships/slideLayout" Target="../slideLayouts/slideLayout223.xml"/><Relationship Id="rId70" Type="http://schemas.openxmlformats.org/officeDocument/2006/relationships/slideLayout" Target="../slideLayouts/slideLayout239.xml"/><Relationship Id="rId75" Type="http://schemas.openxmlformats.org/officeDocument/2006/relationships/slideLayout" Target="../slideLayouts/slideLayout244.xml"/><Relationship Id="rId91" Type="http://schemas.openxmlformats.org/officeDocument/2006/relationships/slideLayout" Target="../slideLayouts/slideLayout260.xml"/><Relationship Id="rId96" Type="http://schemas.openxmlformats.org/officeDocument/2006/relationships/slideLayout" Target="../slideLayouts/slideLayout265.xml"/><Relationship Id="rId140" Type="http://schemas.openxmlformats.org/officeDocument/2006/relationships/slideLayout" Target="../slideLayouts/slideLayout309.xml"/><Relationship Id="rId145" Type="http://schemas.openxmlformats.org/officeDocument/2006/relationships/slideLayout" Target="../slideLayouts/slideLayout314.xml"/><Relationship Id="rId161" Type="http://schemas.openxmlformats.org/officeDocument/2006/relationships/slideLayout" Target="../slideLayouts/slideLayout330.xml"/><Relationship Id="rId166" Type="http://schemas.openxmlformats.org/officeDocument/2006/relationships/slideLayout" Target="../slideLayouts/slideLayout335.xml"/><Relationship Id="rId1" Type="http://schemas.openxmlformats.org/officeDocument/2006/relationships/slideLayout" Target="../slideLayouts/slideLayout170.xml"/><Relationship Id="rId6" Type="http://schemas.openxmlformats.org/officeDocument/2006/relationships/slideLayout" Target="../slideLayouts/slideLayout175.xml"/><Relationship Id="rId23" Type="http://schemas.openxmlformats.org/officeDocument/2006/relationships/slideLayout" Target="../slideLayouts/slideLayout192.xml"/><Relationship Id="rId28" Type="http://schemas.openxmlformats.org/officeDocument/2006/relationships/slideLayout" Target="../slideLayouts/slideLayout197.xml"/><Relationship Id="rId49" Type="http://schemas.openxmlformats.org/officeDocument/2006/relationships/slideLayout" Target="../slideLayouts/slideLayout218.xml"/><Relationship Id="rId114" Type="http://schemas.openxmlformats.org/officeDocument/2006/relationships/slideLayout" Target="../slideLayouts/slideLayout283.xml"/><Relationship Id="rId119" Type="http://schemas.openxmlformats.org/officeDocument/2006/relationships/slideLayout" Target="../slideLayouts/slideLayout288.xml"/><Relationship Id="rId44" Type="http://schemas.openxmlformats.org/officeDocument/2006/relationships/slideLayout" Target="../slideLayouts/slideLayout213.xml"/><Relationship Id="rId60" Type="http://schemas.openxmlformats.org/officeDocument/2006/relationships/slideLayout" Target="../slideLayouts/slideLayout229.xml"/><Relationship Id="rId65" Type="http://schemas.openxmlformats.org/officeDocument/2006/relationships/slideLayout" Target="../slideLayouts/slideLayout234.xml"/><Relationship Id="rId81" Type="http://schemas.openxmlformats.org/officeDocument/2006/relationships/slideLayout" Target="../slideLayouts/slideLayout250.xml"/><Relationship Id="rId86" Type="http://schemas.openxmlformats.org/officeDocument/2006/relationships/slideLayout" Target="../slideLayouts/slideLayout255.xml"/><Relationship Id="rId130" Type="http://schemas.openxmlformats.org/officeDocument/2006/relationships/slideLayout" Target="../slideLayouts/slideLayout299.xml"/><Relationship Id="rId135" Type="http://schemas.openxmlformats.org/officeDocument/2006/relationships/slideLayout" Target="../slideLayouts/slideLayout304.xml"/><Relationship Id="rId151" Type="http://schemas.openxmlformats.org/officeDocument/2006/relationships/slideLayout" Target="../slideLayouts/slideLayout320.xml"/><Relationship Id="rId156" Type="http://schemas.openxmlformats.org/officeDocument/2006/relationships/slideLayout" Target="../slideLayouts/slideLayout325.xml"/><Relationship Id="rId13" Type="http://schemas.openxmlformats.org/officeDocument/2006/relationships/slideLayout" Target="../slideLayouts/slideLayout182.xml"/><Relationship Id="rId18" Type="http://schemas.openxmlformats.org/officeDocument/2006/relationships/slideLayout" Target="../slideLayouts/slideLayout187.xml"/><Relationship Id="rId39" Type="http://schemas.openxmlformats.org/officeDocument/2006/relationships/slideLayout" Target="../slideLayouts/slideLayout208.xml"/><Relationship Id="rId109" Type="http://schemas.openxmlformats.org/officeDocument/2006/relationships/slideLayout" Target="../slideLayouts/slideLayout278.xml"/><Relationship Id="rId34" Type="http://schemas.openxmlformats.org/officeDocument/2006/relationships/slideLayout" Target="../slideLayouts/slideLayout203.xml"/><Relationship Id="rId50" Type="http://schemas.openxmlformats.org/officeDocument/2006/relationships/slideLayout" Target="../slideLayouts/slideLayout219.xml"/><Relationship Id="rId55" Type="http://schemas.openxmlformats.org/officeDocument/2006/relationships/slideLayout" Target="../slideLayouts/slideLayout224.xml"/><Relationship Id="rId76" Type="http://schemas.openxmlformats.org/officeDocument/2006/relationships/slideLayout" Target="../slideLayouts/slideLayout245.xml"/><Relationship Id="rId97" Type="http://schemas.openxmlformats.org/officeDocument/2006/relationships/slideLayout" Target="../slideLayouts/slideLayout266.xml"/><Relationship Id="rId104" Type="http://schemas.openxmlformats.org/officeDocument/2006/relationships/slideLayout" Target="../slideLayouts/slideLayout273.xml"/><Relationship Id="rId120" Type="http://schemas.openxmlformats.org/officeDocument/2006/relationships/slideLayout" Target="../slideLayouts/slideLayout289.xml"/><Relationship Id="rId125" Type="http://schemas.openxmlformats.org/officeDocument/2006/relationships/slideLayout" Target="../slideLayouts/slideLayout294.xml"/><Relationship Id="rId141" Type="http://schemas.openxmlformats.org/officeDocument/2006/relationships/slideLayout" Target="../slideLayouts/slideLayout310.xml"/><Relationship Id="rId146" Type="http://schemas.openxmlformats.org/officeDocument/2006/relationships/slideLayout" Target="../slideLayouts/slideLayout315.xml"/><Relationship Id="rId167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176.xml"/><Relationship Id="rId71" Type="http://schemas.openxmlformats.org/officeDocument/2006/relationships/slideLayout" Target="../slideLayouts/slideLayout240.xml"/><Relationship Id="rId92" Type="http://schemas.openxmlformats.org/officeDocument/2006/relationships/slideLayout" Target="../slideLayouts/slideLayout261.xml"/><Relationship Id="rId162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171.xml"/><Relationship Id="rId29" Type="http://schemas.openxmlformats.org/officeDocument/2006/relationships/slideLayout" Target="../slideLayouts/slideLayout198.xml"/><Relationship Id="rId24" Type="http://schemas.openxmlformats.org/officeDocument/2006/relationships/slideLayout" Target="../slideLayouts/slideLayout193.xml"/><Relationship Id="rId40" Type="http://schemas.openxmlformats.org/officeDocument/2006/relationships/slideLayout" Target="../slideLayouts/slideLayout209.xml"/><Relationship Id="rId45" Type="http://schemas.openxmlformats.org/officeDocument/2006/relationships/slideLayout" Target="../slideLayouts/slideLayout214.xml"/><Relationship Id="rId66" Type="http://schemas.openxmlformats.org/officeDocument/2006/relationships/slideLayout" Target="../slideLayouts/slideLayout235.xml"/><Relationship Id="rId87" Type="http://schemas.openxmlformats.org/officeDocument/2006/relationships/slideLayout" Target="../slideLayouts/slideLayout256.xml"/><Relationship Id="rId110" Type="http://schemas.openxmlformats.org/officeDocument/2006/relationships/slideLayout" Target="../slideLayouts/slideLayout279.xml"/><Relationship Id="rId115" Type="http://schemas.openxmlformats.org/officeDocument/2006/relationships/slideLayout" Target="../slideLayouts/slideLayout284.xml"/><Relationship Id="rId131" Type="http://schemas.openxmlformats.org/officeDocument/2006/relationships/slideLayout" Target="../slideLayouts/slideLayout300.xml"/><Relationship Id="rId136" Type="http://schemas.openxmlformats.org/officeDocument/2006/relationships/slideLayout" Target="../slideLayouts/slideLayout305.xml"/><Relationship Id="rId157" Type="http://schemas.openxmlformats.org/officeDocument/2006/relationships/slideLayout" Target="../slideLayouts/slideLayout326.xml"/><Relationship Id="rId61" Type="http://schemas.openxmlformats.org/officeDocument/2006/relationships/slideLayout" Target="../slideLayouts/slideLayout230.xml"/><Relationship Id="rId82" Type="http://schemas.openxmlformats.org/officeDocument/2006/relationships/slideLayout" Target="../slideLayouts/slideLayout251.xml"/><Relationship Id="rId152" Type="http://schemas.openxmlformats.org/officeDocument/2006/relationships/slideLayout" Target="../slideLayouts/slideLayout321.xml"/><Relationship Id="rId19" Type="http://schemas.openxmlformats.org/officeDocument/2006/relationships/slideLayout" Target="../slideLayouts/slideLayout188.xml"/><Relationship Id="rId14" Type="http://schemas.openxmlformats.org/officeDocument/2006/relationships/slideLayout" Target="../slideLayouts/slideLayout183.xml"/><Relationship Id="rId30" Type="http://schemas.openxmlformats.org/officeDocument/2006/relationships/slideLayout" Target="../slideLayouts/slideLayout199.xml"/><Relationship Id="rId35" Type="http://schemas.openxmlformats.org/officeDocument/2006/relationships/slideLayout" Target="../slideLayouts/slideLayout204.xml"/><Relationship Id="rId56" Type="http://schemas.openxmlformats.org/officeDocument/2006/relationships/slideLayout" Target="../slideLayouts/slideLayout225.xml"/><Relationship Id="rId77" Type="http://schemas.openxmlformats.org/officeDocument/2006/relationships/slideLayout" Target="../slideLayouts/slideLayout246.xml"/><Relationship Id="rId100" Type="http://schemas.openxmlformats.org/officeDocument/2006/relationships/slideLayout" Target="../slideLayouts/slideLayout269.xml"/><Relationship Id="rId105" Type="http://schemas.openxmlformats.org/officeDocument/2006/relationships/slideLayout" Target="../slideLayouts/slideLayout274.xml"/><Relationship Id="rId126" Type="http://schemas.openxmlformats.org/officeDocument/2006/relationships/slideLayout" Target="../slideLayouts/slideLayout295.xml"/><Relationship Id="rId147" Type="http://schemas.openxmlformats.org/officeDocument/2006/relationships/slideLayout" Target="../slideLayouts/slideLayout316.xml"/><Relationship Id="rId168" Type="http://schemas.openxmlformats.org/officeDocument/2006/relationships/theme" Target="../theme/theme2.xml"/><Relationship Id="rId8" Type="http://schemas.openxmlformats.org/officeDocument/2006/relationships/slideLayout" Target="../slideLayouts/slideLayout177.xml"/><Relationship Id="rId51" Type="http://schemas.openxmlformats.org/officeDocument/2006/relationships/slideLayout" Target="../slideLayouts/slideLayout220.xml"/><Relationship Id="rId72" Type="http://schemas.openxmlformats.org/officeDocument/2006/relationships/slideLayout" Target="../slideLayouts/slideLayout241.xml"/><Relationship Id="rId93" Type="http://schemas.openxmlformats.org/officeDocument/2006/relationships/slideLayout" Target="../slideLayouts/slideLayout262.xml"/><Relationship Id="rId98" Type="http://schemas.openxmlformats.org/officeDocument/2006/relationships/slideLayout" Target="../slideLayouts/slideLayout267.xml"/><Relationship Id="rId121" Type="http://schemas.openxmlformats.org/officeDocument/2006/relationships/slideLayout" Target="../slideLayouts/slideLayout290.xml"/><Relationship Id="rId142" Type="http://schemas.openxmlformats.org/officeDocument/2006/relationships/slideLayout" Target="../slideLayouts/slideLayout311.xml"/><Relationship Id="rId163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172.xml"/><Relationship Id="rId25" Type="http://schemas.openxmlformats.org/officeDocument/2006/relationships/slideLayout" Target="../slideLayouts/slideLayout194.xml"/><Relationship Id="rId46" Type="http://schemas.openxmlformats.org/officeDocument/2006/relationships/slideLayout" Target="../slideLayouts/slideLayout215.xml"/><Relationship Id="rId67" Type="http://schemas.openxmlformats.org/officeDocument/2006/relationships/slideLayout" Target="../slideLayouts/slideLayout236.xml"/><Relationship Id="rId116" Type="http://schemas.openxmlformats.org/officeDocument/2006/relationships/slideLayout" Target="../slideLayouts/slideLayout285.xml"/><Relationship Id="rId137" Type="http://schemas.openxmlformats.org/officeDocument/2006/relationships/slideLayout" Target="../slideLayouts/slideLayout306.xml"/><Relationship Id="rId158" Type="http://schemas.openxmlformats.org/officeDocument/2006/relationships/slideLayout" Target="../slideLayouts/slideLayout327.xml"/><Relationship Id="rId20" Type="http://schemas.openxmlformats.org/officeDocument/2006/relationships/slideLayout" Target="../slideLayouts/slideLayout189.xml"/><Relationship Id="rId41" Type="http://schemas.openxmlformats.org/officeDocument/2006/relationships/slideLayout" Target="../slideLayouts/slideLayout210.xml"/><Relationship Id="rId62" Type="http://schemas.openxmlformats.org/officeDocument/2006/relationships/slideLayout" Target="../slideLayouts/slideLayout231.xml"/><Relationship Id="rId83" Type="http://schemas.openxmlformats.org/officeDocument/2006/relationships/slideLayout" Target="../slideLayouts/slideLayout252.xml"/><Relationship Id="rId88" Type="http://schemas.openxmlformats.org/officeDocument/2006/relationships/slideLayout" Target="../slideLayouts/slideLayout257.xml"/><Relationship Id="rId111" Type="http://schemas.openxmlformats.org/officeDocument/2006/relationships/slideLayout" Target="../slideLayouts/slideLayout280.xml"/><Relationship Id="rId132" Type="http://schemas.openxmlformats.org/officeDocument/2006/relationships/slideLayout" Target="../slideLayouts/slideLayout301.xml"/><Relationship Id="rId153" Type="http://schemas.openxmlformats.org/officeDocument/2006/relationships/slideLayout" Target="../slideLayouts/slideLayout322.xml"/><Relationship Id="rId15" Type="http://schemas.openxmlformats.org/officeDocument/2006/relationships/slideLayout" Target="../slideLayouts/slideLayout184.xml"/><Relationship Id="rId36" Type="http://schemas.openxmlformats.org/officeDocument/2006/relationships/slideLayout" Target="../slideLayouts/slideLayout205.xml"/><Relationship Id="rId57" Type="http://schemas.openxmlformats.org/officeDocument/2006/relationships/slideLayout" Target="../slideLayouts/slideLayout226.xml"/><Relationship Id="rId106" Type="http://schemas.openxmlformats.org/officeDocument/2006/relationships/slideLayout" Target="../slideLayouts/slideLayout275.xml"/><Relationship Id="rId127" Type="http://schemas.openxmlformats.org/officeDocument/2006/relationships/slideLayout" Target="../slideLayouts/slideLayout296.xml"/><Relationship Id="rId10" Type="http://schemas.openxmlformats.org/officeDocument/2006/relationships/slideLayout" Target="../slideLayouts/slideLayout179.xml"/><Relationship Id="rId31" Type="http://schemas.openxmlformats.org/officeDocument/2006/relationships/slideLayout" Target="../slideLayouts/slideLayout200.xml"/><Relationship Id="rId52" Type="http://schemas.openxmlformats.org/officeDocument/2006/relationships/slideLayout" Target="../slideLayouts/slideLayout221.xml"/><Relationship Id="rId73" Type="http://schemas.openxmlformats.org/officeDocument/2006/relationships/slideLayout" Target="../slideLayouts/slideLayout242.xml"/><Relationship Id="rId78" Type="http://schemas.openxmlformats.org/officeDocument/2006/relationships/slideLayout" Target="../slideLayouts/slideLayout247.xml"/><Relationship Id="rId94" Type="http://schemas.openxmlformats.org/officeDocument/2006/relationships/slideLayout" Target="../slideLayouts/slideLayout263.xml"/><Relationship Id="rId99" Type="http://schemas.openxmlformats.org/officeDocument/2006/relationships/slideLayout" Target="../slideLayouts/slideLayout268.xml"/><Relationship Id="rId101" Type="http://schemas.openxmlformats.org/officeDocument/2006/relationships/slideLayout" Target="../slideLayouts/slideLayout270.xml"/><Relationship Id="rId122" Type="http://schemas.openxmlformats.org/officeDocument/2006/relationships/slideLayout" Target="../slideLayouts/slideLayout291.xml"/><Relationship Id="rId143" Type="http://schemas.openxmlformats.org/officeDocument/2006/relationships/slideLayout" Target="../slideLayouts/slideLayout312.xml"/><Relationship Id="rId148" Type="http://schemas.openxmlformats.org/officeDocument/2006/relationships/slideLayout" Target="../slideLayouts/slideLayout317.xml"/><Relationship Id="rId164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173.xml"/><Relationship Id="rId9" Type="http://schemas.openxmlformats.org/officeDocument/2006/relationships/slideLayout" Target="../slideLayouts/slideLayout178.xml"/><Relationship Id="rId26" Type="http://schemas.openxmlformats.org/officeDocument/2006/relationships/slideLayout" Target="../slideLayouts/slideLayout195.xml"/><Relationship Id="rId47" Type="http://schemas.openxmlformats.org/officeDocument/2006/relationships/slideLayout" Target="../slideLayouts/slideLayout216.xml"/><Relationship Id="rId68" Type="http://schemas.openxmlformats.org/officeDocument/2006/relationships/slideLayout" Target="../slideLayouts/slideLayout237.xml"/><Relationship Id="rId89" Type="http://schemas.openxmlformats.org/officeDocument/2006/relationships/slideLayout" Target="../slideLayouts/slideLayout258.xml"/><Relationship Id="rId112" Type="http://schemas.openxmlformats.org/officeDocument/2006/relationships/slideLayout" Target="../slideLayouts/slideLayout281.xml"/><Relationship Id="rId133" Type="http://schemas.openxmlformats.org/officeDocument/2006/relationships/slideLayout" Target="../slideLayouts/slideLayout302.xml"/><Relationship Id="rId154" Type="http://schemas.openxmlformats.org/officeDocument/2006/relationships/slideLayout" Target="../slideLayouts/slideLayout323.xml"/><Relationship Id="rId16" Type="http://schemas.openxmlformats.org/officeDocument/2006/relationships/slideLayout" Target="../slideLayouts/slideLayout185.xml"/><Relationship Id="rId37" Type="http://schemas.openxmlformats.org/officeDocument/2006/relationships/slideLayout" Target="../slideLayouts/slideLayout206.xml"/><Relationship Id="rId58" Type="http://schemas.openxmlformats.org/officeDocument/2006/relationships/slideLayout" Target="../slideLayouts/slideLayout227.xml"/><Relationship Id="rId79" Type="http://schemas.openxmlformats.org/officeDocument/2006/relationships/slideLayout" Target="../slideLayouts/slideLayout248.xml"/><Relationship Id="rId102" Type="http://schemas.openxmlformats.org/officeDocument/2006/relationships/slideLayout" Target="../slideLayouts/slideLayout271.xml"/><Relationship Id="rId123" Type="http://schemas.openxmlformats.org/officeDocument/2006/relationships/slideLayout" Target="../slideLayouts/slideLayout292.xml"/><Relationship Id="rId144" Type="http://schemas.openxmlformats.org/officeDocument/2006/relationships/slideLayout" Target="../slideLayouts/slideLayout313.xml"/><Relationship Id="rId90" Type="http://schemas.openxmlformats.org/officeDocument/2006/relationships/slideLayout" Target="../slideLayouts/slideLayout259.xml"/><Relationship Id="rId165" Type="http://schemas.openxmlformats.org/officeDocument/2006/relationships/slideLayout" Target="../slideLayouts/slideLayout334.xml"/><Relationship Id="rId27" Type="http://schemas.openxmlformats.org/officeDocument/2006/relationships/slideLayout" Target="../slideLayouts/slideLayout196.xml"/><Relationship Id="rId48" Type="http://schemas.openxmlformats.org/officeDocument/2006/relationships/slideLayout" Target="../slideLayouts/slideLayout217.xml"/><Relationship Id="rId69" Type="http://schemas.openxmlformats.org/officeDocument/2006/relationships/slideLayout" Target="../slideLayouts/slideLayout238.xml"/><Relationship Id="rId113" Type="http://schemas.openxmlformats.org/officeDocument/2006/relationships/slideLayout" Target="../slideLayouts/slideLayout282.xml"/><Relationship Id="rId134" Type="http://schemas.openxmlformats.org/officeDocument/2006/relationships/slideLayout" Target="../slideLayouts/slideLayout303.xml"/><Relationship Id="rId80" Type="http://schemas.openxmlformats.org/officeDocument/2006/relationships/slideLayout" Target="../slideLayouts/slideLayout249.xml"/><Relationship Id="rId155" Type="http://schemas.openxmlformats.org/officeDocument/2006/relationships/slideLayout" Target="../slideLayouts/slideLayout324.xml"/></Relationships>
</file>

<file path=ppt/slideMasters/_rels/slideMaster20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3146.xml"/><Relationship Id="rId21" Type="http://schemas.openxmlformats.org/officeDocument/2006/relationships/slideLayout" Target="../slideLayouts/slideLayout3050.xml"/><Relationship Id="rId42" Type="http://schemas.openxmlformats.org/officeDocument/2006/relationships/slideLayout" Target="../slideLayouts/slideLayout3071.xml"/><Relationship Id="rId63" Type="http://schemas.openxmlformats.org/officeDocument/2006/relationships/slideLayout" Target="../slideLayouts/slideLayout3092.xml"/><Relationship Id="rId84" Type="http://schemas.openxmlformats.org/officeDocument/2006/relationships/slideLayout" Target="../slideLayouts/slideLayout3113.xml"/><Relationship Id="rId138" Type="http://schemas.openxmlformats.org/officeDocument/2006/relationships/slideLayout" Target="../slideLayouts/slideLayout3167.xml"/><Relationship Id="rId159" Type="http://schemas.openxmlformats.org/officeDocument/2006/relationships/slideLayout" Target="../slideLayouts/slideLayout3188.xml"/><Relationship Id="rId170" Type="http://schemas.openxmlformats.org/officeDocument/2006/relationships/theme" Target="../theme/theme20.xml"/><Relationship Id="rId107" Type="http://schemas.openxmlformats.org/officeDocument/2006/relationships/slideLayout" Target="../slideLayouts/slideLayout3136.xml"/><Relationship Id="rId11" Type="http://schemas.openxmlformats.org/officeDocument/2006/relationships/slideLayout" Target="../slideLayouts/slideLayout3040.xml"/><Relationship Id="rId32" Type="http://schemas.openxmlformats.org/officeDocument/2006/relationships/slideLayout" Target="../slideLayouts/slideLayout3061.xml"/><Relationship Id="rId53" Type="http://schemas.openxmlformats.org/officeDocument/2006/relationships/slideLayout" Target="../slideLayouts/slideLayout3082.xml"/><Relationship Id="rId74" Type="http://schemas.openxmlformats.org/officeDocument/2006/relationships/slideLayout" Target="../slideLayouts/slideLayout3103.xml"/><Relationship Id="rId128" Type="http://schemas.openxmlformats.org/officeDocument/2006/relationships/slideLayout" Target="../slideLayouts/slideLayout3157.xml"/><Relationship Id="rId149" Type="http://schemas.openxmlformats.org/officeDocument/2006/relationships/slideLayout" Target="../slideLayouts/slideLayout3178.xml"/><Relationship Id="rId5" Type="http://schemas.openxmlformats.org/officeDocument/2006/relationships/slideLayout" Target="../slideLayouts/slideLayout3034.xml"/><Relationship Id="rId95" Type="http://schemas.openxmlformats.org/officeDocument/2006/relationships/slideLayout" Target="../slideLayouts/slideLayout3124.xml"/><Relationship Id="rId160" Type="http://schemas.openxmlformats.org/officeDocument/2006/relationships/slideLayout" Target="../slideLayouts/slideLayout3189.xml"/><Relationship Id="rId22" Type="http://schemas.openxmlformats.org/officeDocument/2006/relationships/slideLayout" Target="../slideLayouts/slideLayout3051.xml"/><Relationship Id="rId43" Type="http://schemas.openxmlformats.org/officeDocument/2006/relationships/slideLayout" Target="../slideLayouts/slideLayout3072.xml"/><Relationship Id="rId64" Type="http://schemas.openxmlformats.org/officeDocument/2006/relationships/slideLayout" Target="../slideLayouts/slideLayout3093.xml"/><Relationship Id="rId118" Type="http://schemas.openxmlformats.org/officeDocument/2006/relationships/slideLayout" Target="../slideLayouts/slideLayout3147.xml"/><Relationship Id="rId139" Type="http://schemas.openxmlformats.org/officeDocument/2006/relationships/slideLayout" Target="../slideLayouts/slideLayout3168.xml"/><Relationship Id="rId85" Type="http://schemas.openxmlformats.org/officeDocument/2006/relationships/slideLayout" Target="../slideLayouts/slideLayout3114.xml"/><Relationship Id="rId150" Type="http://schemas.openxmlformats.org/officeDocument/2006/relationships/slideLayout" Target="../slideLayouts/slideLayout3179.xml"/><Relationship Id="rId12" Type="http://schemas.openxmlformats.org/officeDocument/2006/relationships/slideLayout" Target="../slideLayouts/slideLayout3041.xml"/><Relationship Id="rId33" Type="http://schemas.openxmlformats.org/officeDocument/2006/relationships/slideLayout" Target="../slideLayouts/slideLayout3062.xml"/><Relationship Id="rId108" Type="http://schemas.openxmlformats.org/officeDocument/2006/relationships/slideLayout" Target="../slideLayouts/slideLayout3137.xml"/><Relationship Id="rId129" Type="http://schemas.openxmlformats.org/officeDocument/2006/relationships/slideLayout" Target="../slideLayouts/slideLayout3158.xml"/><Relationship Id="rId54" Type="http://schemas.openxmlformats.org/officeDocument/2006/relationships/slideLayout" Target="../slideLayouts/slideLayout3083.xml"/><Relationship Id="rId70" Type="http://schemas.openxmlformats.org/officeDocument/2006/relationships/slideLayout" Target="../slideLayouts/slideLayout3099.xml"/><Relationship Id="rId75" Type="http://schemas.openxmlformats.org/officeDocument/2006/relationships/slideLayout" Target="../slideLayouts/slideLayout3104.xml"/><Relationship Id="rId91" Type="http://schemas.openxmlformats.org/officeDocument/2006/relationships/slideLayout" Target="../slideLayouts/slideLayout3120.xml"/><Relationship Id="rId96" Type="http://schemas.openxmlformats.org/officeDocument/2006/relationships/slideLayout" Target="../slideLayouts/slideLayout3125.xml"/><Relationship Id="rId140" Type="http://schemas.openxmlformats.org/officeDocument/2006/relationships/slideLayout" Target="../slideLayouts/slideLayout3169.xml"/><Relationship Id="rId145" Type="http://schemas.openxmlformats.org/officeDocument/2006/relationships/slideLayout" Target="../slideLayouts/slideLayout3174.xml"/><Relationship Id="rId161" Type="http://schemas.openxmlformats.org/officeDocument/2006/relationships/slideLayout" Target="../slideLayouts/slideLayout3190.xml"/><Relationship Id="rId166" Type="http://schemas.openxmlformats.org/officeDocument/2006/relationships/slideLayout" Target="../slideLayouts/slideLayout3195.xml"/><Relationship Id="rId1" Type="http://schemas.openxmlformats.org/officeDocument/2006/relationships/slideLayout" Target="../slideLayouts/slideLayout3030.xml"/><Relationship Id="rId6" Type="http://schemas.openxmlformats.org/officeDocument/2006/relationships/slideLayout" Target="../slideLayouts/slideLayout3035.xml"/><Relationship Id="rId23" Type="http://schemas.openxmlformats.org/officeDocument/2006/relationships/slideLayout" Target="../slideLayouts/slideLayout3052.xml"/><Relationship Id="rId28" Type="http://schemas.openxmlformats.org/officeDocument/2006/relationships/slideLayout" Target="../slideLayouts/slideLayout3057.xml"/><Relationship Id="rId49" Type="http://schemas.openxmlformats.org/officeDocument/2006/relationships/slideLayout" Target="../slideLayouts/slideLayout3078.xml"/><Relationship Id="rId114" Type="http://schemas.openxmlformats.org/officeDocument/2006/relationships/slideLayout" Target="../slideLayouts/slideLayout3143.xml"/><Relationship Id="rId119" Type="http://schemas.openxmlformats.org/officeDocument/2006/relationships/slideLayout" Target="../slideLayouts/slideLayout3148.xml"/><Relationship Id="rId44" Type="http://schemas.openxmlformats.org/officeDocument/2006/relationships/slideLayout" Target="../slideLayouts/slideLayout3073.xml"/><Relationship Id="rId60" Type="http://schemas.openxmlformats.org/officeDocument/2006/relationships/slideLayout" Target="../slideLayouts/slideLayout3089.xml"/><Relationship Id="rId65" Type="http://schemas.openxmlformats.org/officeDocument/2006/relationships/slideLayout" Target="../slideLayouts/slideLayout3094.xml"/><Relationship Id="rId81" Type="http://schemas.openxmlformats.org/officeDocument/2006/relationships/slideLayout" Target="../slideLayouts/slideLayout3110.xml"/><Relationship Id="rId86" Type="http://schemas.openxmlformats.org/officeDocument/2006/relationships/slideLayout" Target="../slideLayouts/slideLayout3115.xml"/><Relationship Id="rId130" Type="http://schemas.openxmlformats.org/officeDocument/2006/relationships/slideLayout" Target="../slideLayouts/slideLayout3159.xml"/><Relationship Id="rId135" Type="http://schemas.openxmlformats.org/officeDocument/2006/relationships/slideLayout" Target="../slideLayouts/slideLayout3164.xml"/><Relationship Id="rId151" Type="http://schemas.openxmlformats.org/officeDocument/2006/relationships/slideLayout" Target="../slideLayouts/slideLayout3180.xml"/><Relationship Id="rId156" Type="http://schemas.openxmlformats.org/officeDocument/2006/relationships/slideLayout" Target="../slideLayouts/slideLayout3185.xml"/><Relationship Id="rId13" Type="http://schemas.openxmlformats.org/officeDocument/2006/relationships/slideLayout" Target="../slideLayouts/slideLayout3042.xml"/><Relationship Id="rId18" Type="http://schemas.openxmlformats.org/officeDocument/2006/relationships/slideLayout" Target="../slideLayouts/slideLayout3047.xml"/><Relationship Id="rId39" Type="http://schemas.openxmlformats.org/officeDocument/2006/relationships/slideLayout" Target="../slideLayouts/slideLayout3068.xml"/><Relationship Id="rId109" Type="http://schemas.openxmlformats.org/officeDocument/2006/relationships/slideLayout" Target="../slideLayouts/slideLayout3138.xml"/><Relationship Id="rId34" Type="http://schemas.openxmlformats.org/officeDocument/2006/relationships/slideLayout" Target="../slideLayouts/slideLayout3063.xml"/><Relationship Id="rId50" Type="http://schemas.openxmlformats.org/officeDocument/2006/relationships/slideLayout" Target="../slideLayouts/slideLayout3079.xml"/><Relationship Id="rId55" Type="http://schemas.openxmlformats.org/officeDocument/2006/relationships/slideLayout" Target="../slideLayouts/slideLayout3084.xml"/><Relationship Id="rId76" Type="http://schemas.openxmlformats.org/officeDocument/2006/relationships/slideLayout" Target="../slideLayouts/slideLayout3105.xml"/><Relationship Id="rId97" Type="http://schemas.openxmlformats.org/officeDocument/2006/relationships/slideLayout" Target="../slideLayouts/slideLayout3126.xml"/><Relationship Id="rId104" Type="http://schemas.openxmlformats.org/officeDocument/2006/relationships/slideLayout" Target="../slideLayouts/slideLayout3133.xml"/><Relationship Id="rId120" Type="http://schemas.openxmlformats.org/officeDocument/2006/relationships/slideLayout" Target="../slideLayouts/slideLayout3149.xml"/><Relationship Id="rId125" Type="http://schemas.openxmlformats.org/officeDocument/2006/relationships/slideLayout" Target="../slideLayouts/slideLayout3154.xml"/><Relationship Id="rId141" Type="http://schemas.openxmlformats.org/officeDocument/2006/relationships/slideLayout" Target="../slideLayouts/slideLayout3170.xml"/><Relationship Id="rId146" Type="http://schemas.openxmlformats.org/officeDocument/2006/relationships/slideLayout" Target="../slideLayouts/slideLayout3175.xml"/><Relationship Id="rId167" Type="http://schemas.openxmlformats.org/officeDocument/2006/relationships/slideLayout" Target="../slideLayouts/slideLayout3196.xml"/><Relationship Id="rId7" Type="http://schemas.openxmlformats.org/officeDocument/2006/relationships/slideLayout" Target="../slideLayouts/slideLayout3036.xml"/><Relationship Id="rId71" Type="http://schemas.openxmlformats.org/officeDocument/2006/relationships/slideLayout" Target="../slideLayouts/slideLayout3100.xml"/><Relationship Id="rId92" Type="http://schemas.openxmlformats.org/officeDocument/2006/relationships/slideLayout" Target="../slideLayouts/slideLayout3121.xml"/><Relationship Id="rId162" Type="http://schemas.openxmlformats.org/officeDocument/2006/relationships/slideLayout" Target="../slideLayouts/slideLayout3191.xml"/><Relationship Id="rId2" Type="http://schemas.openxmlformats.org/officeDocument/2006/relationships/slideLayout" Target="../slideLayouts/slideLayout3031.xml"/><Relationship Id="rId29" Type="http://schemas.openxmlformats.org/officeDocument/2006/relationships/slideLayout" Target="../slideLayouts/slideLayout3058.xml"/><Relationship Id="rId24" Type="http://schemas.openxmlformats.org/officeDocument/2006/relationships/slideLayout" Target="../slideLayouts/slideLayout3053.xml"/><Relationship Id="rId40" Type="http://schemas.openxmlformats.org/officeDocument/2006/relationships/slideLayout" Target="../slideLayouts/slideLayout3069.xml"/><Relationship Id="rId45" Type="http://schemas.openxmlformats.org/officeDocument/2006/relationships/slideLayout" Target="../slideLayouts/slideLayout3074.xml"/><Relationship Id="rId66" Type="http://schemas.openxmlformats.org/officeDocument/2006/relationships/slideLayout" Target="../slideLayouts/slideLayout3095.xml"/><Relationship Id="rId87" Type="http://schemas.openxmlformats.org/officeDocument/2006/relationships/slideLayout" Target="../slideLayouts/slideLayout3116.xml"/><Relationship Id="rId110" Type="http://schemas.openxmlformats.org/officeDocument/2006/relationships/slideLayout" Target="../slideLayouts/slideLayout3139.xml"/><Relationship Id="rId115" Type="http://schemas.openxmlformats.org/officeDocument/2006/relationships/slideLayout" Target="../slideLayouts/slideLayout3144.xml"/><Relationship Id="rId131" Type="http://schemas.openxmlformats.org/officeDocument/2006/relationships/slideLayout" Target="../slideLayouts/slideLayout3160.xml"/><Relationship Id="rId136" Type="http://schemas.openxmlformats.org/officeDocument/2006/relationships/slideLayout" Target="../slideLayouts/slideLayout3165.xml"/><Relationship Id="rId157" Type="http://schemas.openxmlformats.org/officeDocument/2006/relationships/slideLayout" Target="../slideLayouts/slideLayout3186.xml"/><Relationship Id="rId61" Type="http://schemas.openxmlformats.org/officeDocument/2006/relationships/slideLayout" Target="../slideLayouts/slideLayout3090.xml"/><Relationship Id="rId82" Type="http://schemas.openxmlformats.org/officeDocument/2006/relationships/slideLayout" Target="../slideLayouts/slideLayout3111.xml"/><Relationship Id="rId152" Type="http://schemas.openxmlformats.org/officeDocument/2006/relationships/slideLayout" Target="../slideLayouts/slideLayout3181.xml"/><Relationship Id="rId19" Type="http://schemas.openxmlformats.org/officeDocument/2006/relationships/slideLayout" Target="../slideLayouts/slideLayout3048.xml"/><Relationship Id="rId14" Type="http://schemas.openxmlformats.org/officeDocument/2006/relationships/slideLayout" Target="../slideLayouts/slideLayout3043.xml"/><Relationship Id="rId30" Type="http://schemas.openxmlformats.org/officeDocument/2006/relationships/slideLayout" Target="../slideLayouts/slideLayout3059.xml"/><Relationship Id="rId35" Type="http://schemas.openxmlformats.org/officeDocument/2006/relationships/slideLayout" Target="../slideLayouts/slideLayout3064.xml"/><Relationship Id="rId56" Type="http://schemas.openxmlformats.org/officeDocument/2006/relationships/slideLayout" Target="../slideLayouts/slideLayout3085.xml"/><Relationship Id="rId77" Type="http://schemas.openxmlformats.org/officeDocument/2006/relationships/slideLayout" Target="../slideLayouts/slideLayout3106.xml"/><Relationship Id="rId100" Type="http://schemas.openxmlformats.org/officeDocument/2006/relationships/slideLayout" Target="../slideLayouts/slideLayout3129.xml"/><Relationship Id="rId105" Type="http://schemas.openxmlformats.org/officeDocument/2006/relationships/slideLayout" Target="../slideLayouts/slideLayout3134.xml"/><Relationship Id="rId126" Type="http://schemas.openxmlformats.org/officeDocument/2006/relationships/slideLayout" Target="../slideLayouts/slideLayout3155.xml"/><Relationship Id="rId147" Type="http://schemas.openxmlformats.org/officeDocument/2006/relationships/slideLayout" Target="../slideLayouts/slideLayout3176.xml"/><Relationship Id="rId168" Type="http://schemas.openxmlformats.org/officeDocument/2006/relationships/slideLayout" Target="../slideLayouts/slideLayout3197.xml"/><Relationship Id="rId8" Type="http://schemas.openxmlformats.org/officeDocument/2006/relationships/slideLayout" Target="../slideLayouts/slideLayout3037.xml"/><Relationship Id="rId51" Type="http://schemas.openxmlformats.org/officeDocument/2006/relationships/slideLayout" Target="../slideLayouts/slideLayout3080.xml"/><Relationship Id="rId72" Type="http://schemas.openxmlformats.org/officeDocument/2006/relationships/slideLayout" Target="../slideLayouts/slideLayout3101.xml"/><Relationship Id="rId93" Type="http://schemas.openxmlformats.org/officeDocument/2006/relationships/slideLayout" Target="../slideLayouts/slideLayout3122.xml"/><Relationship Id="rId98" Type="http://schemas.openxmlformats.org/officeDocument/2006/relationships/slideLayout" Target="../slideLayouts/slideLayout3127.xml"/><Relationship Id="rId121" Type="http://schemas.openxmlformats.org/officeDocument/2006/relationships/slideLayout" Target="../slideLayouts/slideLayout3150.xml"/><Relationship Id="rId142" Type="http://schemas.openxmlformats.org/officeDocument/2006/relationships/slideLayout" Target="../slideLayouts/slideLayout3171.xml"/><Relationship Id="rId163" Type="http://schemas.openxmlformats.org/officeDocument/2006/relationships/slideLayout" Target="../slideLayouts/slideLayout3192.xml"/><Relationship Id="rId3" Type="http://schemas.openxmlformats.org/officeDocument/2006/relationships/slideLayout" Target="../slideLayouts/slideLayout3032.xml"/><Relationship Id="rId25" Type="http://schemas.openxmlformats.org/officeDocument/2006/relationships/slideLayout" Target="../slideLayouts/slideLayout3054.xml"/><Relationship Id="rId46" Type="http://schemas.openxmlformats.org/officeDocument/2006/relationships/slideLayout" Target="../slideLayouts/slideLayout3075.xml"/><Relationship Id="rId67" Type="http://schemas.openxmlformats.org/officeDocument/2006/relationships/slideLayout" Target="../slideLayouts/slideLayout3096.xml"/><Relationship Id="rId116" Type="http://schemas.openxmlformats.org/officeDocument/2006/relationships/slideLayout" Target="../slideLayouts/slideLayout3145.xml"/><Relationship Id="rId137" Type="http://schemas.openxmlformats.org/officeDocument/2006/relationships/slideLayout" Target="../slideLayouts/slideLayout3166.xml"/><Relationship Id="rId158" Type="http://schemas.openxmlformats.org/officeDocument/2006/relationships/slideLayout" Target="../slideLayouts/slideLayout3187.xml"/><Relationship Id="rId20" Type="http://schemas.openxmlformats.org/officeDocument/2006/relationships/slideLayout" Target="../slideLayouts/slideLayout3049.xml"/><Relationship Id="rId41" Type="http://schemas.openxmlformats.org/officeDocument/2006/relationships/slideLayout" Target="../slideLayouts/slideLayout3070.xml"/><Relationship Id="rId62" Type="http://schemas.openxmlformats.org/officeDocument/2006/relationships/slideLayout" Target="../slideLayouts/slideLayout3091.xml"/><Relationship Id="rId83" Type="http://schemas.openxmlformats.org/officeDocument/2006/relationships/slideLayout" Target="../slideLayouts/slideLayout3112.xml"/><Relationship Id="rId88" Type="http://schemas.openxmlformats.org/officeDocument/2006/relationships/slideLayout" Target="../slideLayouts/slideLayout3117.xml"/><Relationship Id="rId111" Type="http://schemas.openxmlformats.org/officeDocument/2006/relationships/slideLayout" Target="../slideLayouts/slideLayout3140.xml"/><Relationship Id="rId132" Type="http://schemas.openxmlformats.org/officeDocument/2006/relationships/slideLayout" Target="../slideLayouts/slideLayout3161.xml"/><Relationship Id="rId153" Type="http://schemas.openxmlformats.org/officeDocument/2006/relationships/slideLayout" Target="../slideLayouts/slideLayout3182.xml"/><Relationship Id="rId15" Type="http://schemas.openxmlformats.org/officeDocument/2006/relationships/slideLayout" Target="../slideLayouts/slideLayout3044.xml"/><Relationship Id="rId36" Type="http://schemas.openxmlformats.org/officeDocument/2006/relationships/slideLayout" Target="../slideLayouts/slideLayout3065.xml"/><Relationship Id="rId57" Type="http://schemas.openxmlformats.org/officeDocument/2006/relationships/slideLayout" Target="../slideLayouts/slideLayout3086.xml"/><Relationship Id="rId106" Type="http://schemas.openxmlformats.org/officeDocument/2006/relationships/slideLayout" Target="../slideLayouts/slideLayout3135.xml"/><Relationship Id="rId127" Type="http://schemas.openxmlformats.org/officeDocument/2006/relationships/slideLayout" Target="../slideLayouts/slideLayout3156.xml"/><Relationship Id="rId10" Type="http://schemas.openxmlformats.org/officeDocument/2006/relationships/slideLayout" Target="../slideLayouts/slideLayout3039.xml"/><Relationship Id="rId31" Type="http://schemas.openxmlformats.org/officeDocument/2006/relationships/slideLayout" Target="../slideLayouts/slideLayout3060.xml"/><Relationship Id="rId52" Type="http://schemas.openxmlformats.org/officeDocument/2006/relationships/slideLayout" Target="../slideLayouts/slideLayout3081.xml"/><Relationship Id="rId73" Type="http://schemas.openxmlformats.org/officeDocument/2006/relationships/slideLayout" Target="../slideLayouts/slideLayout3102.xml"/><Relationship Id="rId78" Type="http://schemas.openxmlformats.org/officeDocument/2006/relationships/slideLayout" Target="../slideLayouts/slideLayout3107.xml"/><Relationship Id="rId94" Type="http://schemas.openxmlformats.org/officeDocument/2006/relationships/slideLayout" Target="../slideLayouts/slideLayout3123.xml"/><Relationship Id="rId99" Type="http://schemas.openxmlformats.org/officeDocument/2006/relationships/slideLayout" Target="../slideLayouts/slideLayout3128.xml"/><Relationship Id="rId101" Type="http://schemas.openxmlformats.org/officeDocument/2006/relationships/slideLayout" Target="../slideLayouts/slideLayout3130.xml"/><Relationship Id="rId122" Type="http://schemas.openxmlformats.org/officeDocument/2006/relationships/slideLayout" Target="../slideLayouts/slideLayout3151.xml"/><Relationship Id="rId143" Type="http://schemas.openxmlformats.org/officeDocument/2006/relationships/slideLayout" Target="../slideLayouts/slideLayout3172.xml"/><Relationship Id="rId148" Type="http://schemas.openxmlformats.org/officeDocument/2006/relationships/slideLayout" Target="../slideLayouts/slideLayout3177.xml"/><Relationship Id="rId164" Type="http://schemas.openxmlformats.org/officeDocument/2006/relationships/slideLayout" Target="../slideLayouts/slideLayout3193.xml"/><Relationship Id="rId169" Type="http://schemas.openxmlformats.org/officeDocument/2006/relationships/slideLayout" Target="../slideLayouts/slideLayout3198.xml"/><Relationship Id="rId4" Type="http://schemas.openxmlformats.org/officeDocument/2006/relationships/slideLayout" Target="../slideLayouts/slideLayout3033.xml"/><Relationship Id="rId9" Type="http://schemas.openxmlformats.org/officeDocument/2006/relationships/slideLayout" Target="../slideLayouts/slideLayout3038.xml"/><Relationship Id="rId26" Type="http://schemas.openxmlformats.org/officeDocument/2006/relationships/slideLayout" Target="../slideLayouts/slideLayout3055.xml"/><Relationship Id="rId47" Type="http://schemas.openxmlformats.org/officeDocument/2006/relationships/slideLayout" Target="../slideLayouts/slideLayout3076.xml"/><Relationship Id="rId68" Type="http://schemas.openxmlformats.org/officeDocument/2006/relationships/slideLayout" Target="../slideLayouts/slideLayout3097.xml"/><Relationship Id="rId89" Type="http://schemas.openxmlformats.org/officeDocument/2006/relationships/slideLayout" Target="../slideLayouts/slideLayout3118.xml"/><Relationship Id="rId112" Type="http://schemas.openxmlformats.org/officeDocument/2006/relationships/slideLayout" Target="../slideLayouts/slideLayout3141.xml"/><Relationship Id="rId133" Type="http://schemas.openxmlformats.org/officeDocument/2006/relationships/slideLayout" Target="../slideLayouts/slideLayout3162.xml"/><Relationship Id="rId154" Type="http://schemas.openxmlformats.org/officeDocument/2006/relationships/slideLayout" Target="../slideLayouts/slideLayout3183.xml"/><Relationship Id="rId16" Type="http://schemas.openxmlformats.org/officeDocument/2006/relationships/slideLayout" Target="../slideLayouts/slideLayout3045.xml"/><Relationship Id="rId37" Type="http://schemas.openxmlformats.org/officeDocument/2006/relationships/slideLayout" Target="../slideLayouts/slideLayout3066.xml"/><Relationship Id="rId58" Type="http://schemas.openxmlformats.org/officeDocument/2006/relationships/slideLayout" Target="../slideLayouts/slideLayout3087.xml"/><Relationship Id="rId79" Type="http://schemas.openxmlformats.org/officeDocument/2006/relationships/slideLayout" Target="../slideLayouts/slideLayout3108.xml"/><Relationship Id="rId102" Type="http://schemas.openxmlformats.org/officeDocument/2006/relationships/slideLayout" Target="../slideLayouts/slideLayout3131.xml"/><Relationship Id="rId123" Type="http://schemas.openxmlformats.org/officeDocument/2006/relationships/slideLayout" Target="../slideLayouts/slideLayout3152.xml"/><Relationship Id="rId144" Type="http://schemas.openxmlformats.org/officeDocument/2006/relationships/slideLayout" Target="../slideLayouts/slideLayout3173.xml"/><Relationship Id="rId90" Type="http://schemas.openxmlformats.org/officeDocument/2006/relationships/slideLayout" Target="../slideLayouts/slideLayout3119.xml"/><Relationship Id="rId165" Type="http://schemas.openxmlformats.org/officeDocument/2006/relationships/slideLayout" Target="../slideLayouts/slideLayout3194.xml"/><Relationship Id="rId27" Type="http://schemas.openxmlformats.org/officeDocument/2006/relationships/slideLayout" Target="../slideLayouts/slideLayout3056.xml"/><Relationship Id="rId48" Type="http://schemas.openxmlformats.org/officeDocument/2006/relationships/slideLayout" Target="../slideLayouts/slideLayout3077.xml"/><Relationship Id="rId69" Type="http://schemas.openxmlformats.org/officeDocument/2006/relationships/slideLayout" Target="../slideLayouts/slideLayout3098.xml"/><Relationship Id="rId113" Type="http://schemas.openxmlformats.org/officeDocument/2006/relationships/slideLayout" Target="../slideLayouts/slideLayout3142.xml"/><Relationship Id="rId134" Type="http://schemas.openxmlformats.org/officeDocument/2006/relationships/slideLayout" Target="../slideLayouts/slideLayout3163.xml"/><Relationship Id="rId80" Type="http://schemas.openxmlformats.org/officeDocument/2006/relationships/slideLayout" Target="../slideLayouts/slideLayout3109.xml"/><Relationship Id="rId155" Type="http://schemas.openxmlformats.org/officeDocument/2006/relationships/slideLayout" Target="../slideLayouts/slideLayout3184.xml"/><Relationship Id="rId17" Type="http://schemas.openxmlformats.org/officeDocument/2006/relationships/slideLayout" Target="../slideLayouts/slideLayout3046.xml"/><Relationship Id="rId38" Type="http://schemas.openxmlformats.org/officeDocument/2006/relationships/slideLayout" Target="../slideLayouts/slideLayout3067.xml"/><Relationship Id="rId59" Type="http://schemas.openxmlformats.org/officeDocument/2006/relationships/slideLayout" Target="../slideLayouts/slideLayout3088.xml"/><Relationship Id="rId103" Type="http://schemas.openxmlformats.org/officeDocument/2006/relationships/slideLayout" Target="../slideLayouts/slideLayout3132.xml"/><Relationship Id="rId124" Type="http://schemas.openxmlformats.org/officeDocument/2006/relationships/slideLayout" Target="../slideLayouts/slideLayout3153.xml"/></Relationships>
</file>

<file path=ppt/slideMasters/_rels/slideMaster2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3315.xml"/><Relationship Id="rId21" Type="http://schemas.openxmlformats.org/officeDocument/2006/relationships/slideLayout" Target="../slideLayouts/slideLayout3219.xml"/><Relationship Id="rId42" Type="http://schemas.openxmlformats.org/officeDocument/2006/relationships/slideLayout" Target="../slideLayouts/slideLayout3240.xml"/><Relationship Id="rId63" Type="http://schemas.openxmlformats.org/officeDocument/2006/relationships/slideLayout" Target="../slideLayouts/slideLayout3261.xml"/><Relationship Id="rId84" Type="http://schemas.openxmlformats.org/officeDocument/2006/relationships/slideLayout" Target="../slideLayouts/slideLayout3282.xml"/><Relationship Id="rId138" Type="http://schemas.openxmlformats.org/officeDocument/2006/relationships/slideLayout" Target="../slideLayouts/slideLayout3336.xml"/><Relationship Id="rId159" Type="http://schemas.openxmlformats.org/officeDocument/2006/relationships/slideLayout" Target="../slideLayouts/slideLayout3357.xml"/><Relationship Id="rId107" Type="http://schemas.openxmlformats.org/officeDocument/2006/relationships/slideLayout" Target="../slideLayouts/slideLayout3305.xml"/><Relationship Id="rId11" Type="http://schemas.openxmlformats.org/officeDocument/2006/relationships/slideLayout" Target="../slideLayouts/slideLayout3209.xml"/><Relationship Id="rId32" Type="http://schemas.openxmlformats.org/officeDocument/2006/relationships/slideLayout" Target="../slideLayouts/slideLayout3230.xml"/><Relationship Id="rId53" Type="http://schemas.openxmlformats.org/officeDocument/2006/relationships/slideLayout" Target="../slideLayouts/slideLayout3251.xml"/><Relationship Id="rId74" Type="http://schemas.openxmlformats.org/officeDocument/2006/relationships/slideLayout" Target="../slideLayouts/slideLayout3272.xml"/><Relationship Id="rId128" Type="http://schemas.openxmlformats.org/officeDocument/2006/relationships/slideLayout" Target="../slideLayouts/slideLayout3326.xml"/><Relationship Id="rId149" Type="http://schemas.openxmlformats.org/officeDocument/2006/relationships/slideLayout" Target="../slideLayouts/slideLayout3347.xml"/><Relationship Id="rId5" Type="http://schemas.openxmlformats.org/officeDocument/2006/relationships/slideLayout" Target="../slideLayouts/slideLayout3203.xml"/><Relationship Id="rId95" Type="http://schemas.openxmlformats.org/officeDocument/2006/relationships/slideLayout" Target="../slideLayouts/slideLayout3293.xml"/><Relationship Id="rId160" Type="http://schemas.openxmlformats.org/officeDocument/2006/relationships/slideLayout" Target="../slideLayouts/slideLayout3358.xml"/><Relationship Id="rId22" Type="http://schemas.openxmlformats.org/officeDocument/2006/relationships/slideLayout" Target="../slideLayouts/slideLayout3220.xml"/><Relationship Id="rId43" Type="http://schemas.openxmlformats.org/officeDocument/2006/relationships/slideLayout" Target="../slideLayouts/slideLayout3241.xml"/><Relationship Id="rId64" Type="http://schemas.openxmlformats.org/officeDocument/2006/relationships/slideLayout" Target="../slideLayouts/slideLayout3262.xml"/><Relationship Id="rId118" Type="http://schemas.openxmlformats.org/officeDocument/2006/relationships/slideLayout" Target="../slideLayouts/slideLayout3316.xml"/><Relationship Id="rId139" Type="http://schemas.openxmlformats.org/officeDocument/2006/relationships/slideLayout" Target="../slideLayouts/slideLayout3337.xml"/><Relationship Id="rId85" Type="http://schemas.openxmlformats.org/officeDocument/2006/relationships/slideLayout" Target="../slideLayouts/slideLayout3283.xml"/><Relationship Id="rId150" Type="http://schemas.openxmlformats.org/officeDocument/2006/relationships/slideLayout" Target="../slideLayouts/slideLayout3348.xml"/><Relationship Id="rId12" Type="http://schemas.openxmlformats.org/officeDocument/2006/relationships/slideLayout" Target="../slideLayouts/slideLayout3210.xml"/><Relationship Id="rId33" Type="http://schemas.openxmlformats.org/officeDocument/2006/relationships/slideLayout" Target="../slideLayouts/slideLayout3231.xml"/><Relationship Id="rId108" Type="http://schemas.openxmlformats.org/officeDocument/2006/relationships/slideLayout" Target="../slideLayouts/slideLayout3306.xml"/><Relationship Id="rId129" Type="http://schemas.openxmlformats.org/officeDocument/2006/relationships/slideLayout" Target="../slideLayouts/slideLayout3327.xml"/><Relationship Id="rId54" Type="http://schemas.openxmlformats.org/officeDocument/2006/relationships/slideLayout" Target="../slideLayouts/slideLayout3252.xml"/><Relationship Id="rId70" Type="http://schemas.openxmlformats.org/officeDocument/2006/relationships/slideLayout" Target="../slideLayouts/slideLayout3268.xml"/><Relationship Id="rId75" Type="http://schemas.openxmlformats.org/officeDocument/2006/relationships/slideLayout" Target="../slideLayouts/slideLayout3273.xml"/><Relationship Id="rId91" Type="http://schemas.openxmlformats.org/officeDocument/2006/relationships/slideLayout" Target="../slideLayouts/slideLayout3289.xml"/><Relationship Id="rId96" Type="http://schemas.openxmlformats.org/officeDocument/2006/relationships/slideLayout" Target="../slideLayouts/slideLayout3294.xml"/><Relationship Id="rId140" Type="http://schemas.openxmlformats.org/officeDocument/2006/relationships/slideLayout" Target="../slideLayouts/slideLayout3338.xml"/><Relationship Id="rId145" Type="http://schemas.openxmlformats.org/officeDocument/2006/relationships/slideLayout" Target="../slideLayouts/slideLayout3343.xml"/><Relationship Id="rId161" Type="http://schemas.openxmlformats.org/officeDocument/2006/relationships/slideLayout" Target="../slideLayouts/slideLayout3359.xml"/><Relationship Id="rId166" Type="http://schemas.openxmlformats.org/officeDocument/2006/relationships/slideLayout" Target="../slideLayouts/slideLayout3364.xml"/><Relationship Id="rId1" Type="http://schemas.openxmlformats.org/officeDocument/2006/relationships/slideLayout" Target="../slideLayouts/slideLayout3199.xml"/><Relationship Id="rId6" Type="http://schemas.openxmlformats.org/officeDocument/2006/relationships/slideLayout" Target="../slideLayouts/slideLayout3204.xml"/><Relationship Id="rId23" Type="http://schemas.openxmlformats.org/officeDocument/2006/relationships/slideLayout" Target="../slideLayouts/slideLayout3221.xml"/><Relationship Id="rId28" Type="http://schemas.openxmlformats.org/officeDocument/2006/relationships/slideLayout" Target="../slideLayouts/slideLayout3226.xml"/><Relationship Id="rId49" Type="http://schemas.openxmlformats.org/officeDocument/2006/relationships/slideLayout" Target="../slideLayouts/slideLayout3247.xml"/><Relationship Id="rId114" Type="http://schemas.openxmlformats.org/officeDocument/2006/relationships/slideLayout" Target="../slideLayouts/slideLayout3312.xml"/><Relationship Id="rId119" Type="http://schemas.openxmlformats.org/officeDocument/2006/relationships/slideLayout" Target="../slideLayouts/slideLayout3317.xml"/><Relationship Id="rId44" Type="http://schemas.openxmlformats.org/officeDocument/2006/relationships/slideLayout" Target="../slideLayouts/slideLayout3242.xml"/><Relationship Id="rId60" Type="http://schemas.openxmlformats.org/officeDocument/2006/relationships/slideLayout" Target="../slideLayouts/slideLayout3258.xml"/><Relationship Id="rId65" Type="http://schemas.openxmlformats.org/officeDocument/2006/relationships/slideLayout" Target="../slideLayouts/slideLayout3263.xml"/><Relationship Id="rId81" Type="http://schemas.openxmlformats.org/officeDocument/2006/relationships/slideLayout" Target="../slideLayouts/slideLayout3279.xml"/><Relationship Id="rId86" Type="http://schemas.openxmlformats.org/officeDocument/2006/relationships/slideLayout" Target="../slideLayouts/slideLayout3284.xml"/><Relationship Id="rId130" Type="http://schemas.openxmlformats.org/officeDocument/2006/relationships/slideLayout" Target="../slideLayouts/slideLayout3328.xml"/><Relationship Id="rId135" Type="http://schemas.openxmlformats.org/officeDocument/2006/relationships/slideLayout" Target="../slideLayouts/slideLayout3333.xml"/><Relationship Id="rId151" Type="http://schemas.openxmlformats.org/officeDocument/2006/relationships/slideLayout" Target="../slideLayouts/slideLayout3349.xml"/><Relationship Id="rId156" Type="http://schemas.openxmlformats.org/officeDocument/2006/relationships/slideLayout" Target="../slideLayouts/slideLayout3354.xml"/><Relationship Id="rId13" Type="http://schemas.openxmlformats.org/officeDocument/2006/relationships/slideLayout" Target="../slideLayouts/slideLayout3211.xml"/><Relationship Id="rId18" Type="http://schemas.openxmlformats.org/officeDocument/2006/relationships/slideLayout" Target="../slideLayouts/slideLayout3216.xml"/><Relationship Id="rId39" Type="http://schemas.openxmlformats.org/officeDocument/2006/relationships/slideLayout" Target="../slideLayouts/slideLayout3237.xml"/><Relationship Id="rId109" Type="http://schemas.openxmlformats.org/officeDocument/2006/relationships/slideLayout" Target="../slideLayouts/slideLayout3307.xml"/><Relationship Id="rId34" Type="http://schemas.openxmlformats.org/officeDocument/2006/relationships/slideLayout" Target="../slideLayouts/slideLayout3232.xml"/><Relationship Id="rId50" Type="http://schemas.openxmlformats.org/officeDocument/2006/relationships/slideLayout" Target="../slideLayouts/slideLayout3248.xml"/><Relationship Id="rId55" Type="http://schemas.openxmlformats.org/officeDocument/2006/relationships/slideLayout" Target="../slideLayouts/slideLayout3253.xml"/><Relationship Id="rId76" Type="http://schemas.openxmlformats.org/officeDocument/2006/relationships/slideLayout" Target="../slideLayouts/slideLayout3274.xml"/><Relationship Id="rId97" Type="http://schemas.openxmlformats.org/officeDocument/2006/relationships/slideLayout" Target="../slideLayouts/slideLayout3295.xml"/><Relationship Id="rId104" Type="http://schemas.openxmlformats.org/officeDocument/2006/relationships/slideLayout" Target="../slideLayouts/slideLayout3302.xml"/><Relationship Id="rId120" Type="http://schemas.openxmlformats.org/officeDocument/2006/relationships/slideLayout" Target="../slideLayouts/slideLayout3318.xml"/><Relationship Id="rId125" Type="http://schemas.openxmlformats.org/officeDocument/2006/relationships/slideLayout" Target="../slideLayouts/slideLayout3323.xml"/><Relationship Id="rId141" Type="http://schemas.openxmlformats.org/officeDocument/2006/relationships/slideLayout" Target="../slideLayouts/slideLayout3339.xml"/><Relationship Id="rId146" Type="http://schemas.openxmlformats.org/officeDocument/2006/relationships/slideLayout" Target="../slideLayouts/slideLayout3344.xml"/><Relationship Id="rId167" Type="http://schemas.openxmlformats.org/officeDocument/2006/relationships/slideLayout" Target="../slideLayouts/slideLayout3365.xml"/><Relationship Id="rId7" Type="http://schemas.openxmlformats.org/officeDocument/2006/relationships/slideLayout" Target="../slideLayouts/slideLayout3205.xml"/><Relationship Id="rId71" Type="http://schemas.openxmlformats.org/officeDocument/2006/relationships/slideLayout" Target="../slideLayouts/slideLayout3269.xml"/><Relationship Id="rId92" Type="http://schemas.openxmlformats.org/officeDocument/2006/relationships/slideLayout" Target="../slideLayouts/slideLayout3290.xml"/><Relationship Id="rId162" Type="http://schemas.openxmlformats.org/officeDocument/2006/relationships/slideLayout" Target="../slideLayouts/slideLayout3360.xml"/><Relationship Id="rId2" Type="http://schemas.openxmlformats.org/officeDocument/2006/relationships/slideLayout" Target="../slideLayouts/slideLayout3200.xml"/><Relationship Id="rId29" Type="http://schemas.openxmlformats.org/officeDocument/2006/relationships/slideLayout" Target="../slideLayouts/slideLayout3227.xml"/><Relationship Id="rId24" Type="http://schemas.openxmlformats.org/officeDocument/2006/relationships/slideLayout" Target="../slideLayouts/slideLayout3222.xml"/><Relationship Id="rId40" Type="http://schemas.openxmlformats.org/officeDocument/2006/relationships/slideLayout" Target="../slideLayouts/slideLayout3238.xml"/><Relationship Id="rId45" Type="http://schemas.openxmlformats.org/officeDocument/2006/relationships/slideLayout" Target="../slideLayouts/slideLayout3243.xml"/><Relationship Id="rId66" Type="http://schemas.openxmlformats.org/officeDocument/2006/relationships/slideLayout" Target="../slideLayouts/slideLayout3264.xml"/><Relationship Id="rId87" Type="http://schemas.openxmlformats.org/officeDocument/2006/relationships/slideLayout" Target="../slideLayouts/slideLayout3285.xml"/><Relationship Id="rId110" Type="http://schemas.openxmlformats.org/officeDocument/2006/relationships/slideLayout" Target="../slideLayouts/slideLayout3308.xml"/><Relationship Id="rId115" Type="http://schemas.openxmlformats.org/officeDocument/2006/relationships/slideLayout" Target="../slideLayouts/slideLayout3313.xml"/><Relationship Id="rId131" Type="http://schemas.openxmlformats.org/officeDocument/2006/relationships/slideLayout" Target="../slideLayouts/slideLayout3329.xml"/><Relationship Id="rId136" Type="http://schemas.openxmlformats.org/officeDocument/2006/relationships/slideLayout" Target="../slideLayouts/slideLayout3334.xml"/><Relationship Id="rId157" Type="http://schemas.openxmlformats.org/officeDocument/2006/relationships/slideLayout" Target="../slideLayouts/slideLayout3355.xml"/><Relationship Id="rId61" Type="http://schemas.openxmlformats.org/officeDocument/2006/relationships/slideLayout" Target="../slideLayouts/slideLayout3259.xml"/><Relationship Id="rId82" Type="http://schemas.openxmlformats.org/officeDocument/2006/relationships/slideLayout" Target="../slideLayouts/slideLayout3280.xml"/><Relationship Id="rId152" Type="http://schemas.openxmlformats.org/officeDocument/2006/relationships/slideLayout" Target="../slideLayouts/slideLayout3350.xml"/><Relationship Id="rId19" Type="http://schemas.openxmlformats.org/officeDocument/2006/relationships/slideLayout" Target="../slideLayouts/slideLayout3217.xml"/><Relationship Id="rId14" Type="http://schemas.openxmlformats.org/officeDocument/2006/relationships/slideLayout" Target="../slideLayouts/slideLayout3212.xml"/><Relationship Id="rId30" Type="http://schemas.openxmlformats.org/officeDocument/2006/relationships/slideLayout" Target="../slideLayouts/slideLayout3228.xml"/><Relationship Id="rId35" Type="http://schemas.openxmlformats.org/officeDocument/2006/relationships/slideLayout" Target="../slideLayouts/slideLayout3233.xml"/><Relationship Id="rId56" Type="http://schemas.openxmlformats.org/officeDocument/2006/relationships/slideLayout" Target="../slideLayouts/slideLayout3254.xml"/><Relationship Id="rId77" Type="http://schemas.openxmlformats.org/officeDocument/2006/relationships/slideLayout" Target="../slideLayouts/slideLayout3275.xml"/><Relationship Id="rId100" Type="http://schemas.openxmlformats.org/officeDocument/2006/relationships/slideLayout" Target="../slideLayouts/slideLayout3298.xml"/><Relationship Id="rId105" Type="http://schemas.openxmlformats.org/officeDocument/2006/relationships/slideLayout" Target="../slideLayouts/slideLayout3303.xml"/><Relationship Id="rId126" Type="http://schemas.openxmlformats.org/officeDocument/2006/relationships/slideLayout" Target="../slideLayouts/slideLayout3324.xml"/><Relationship Id="rId147" Type="http://schemas.openxmlformats.org/officeDocument/2006/relationships/slideLayout" Target="../slideLayouts/slideLayout3345.xml"/><Relationship Id="rId168" Type="http://schemas.openxmlformats.org/officeDocument/2006/relationships/slideLayout" Target="../slideLayouts/slideLayout3366.xml"/><Relationship Id="rId8" Type="http://schemas.openxmlformats.org/officeDocument/2006/relationships/slideLayout" Target="../slideLayouts/slideLayout3206.xml"/><Relationship Id="rId51" Type="http://schemas.openxmlformats.org/officeDocument/2006/relationships/slideLayout" Target="../slideLayouts/slideLayout3249.xml"/><Relationship Id="rId72" Type="http://schemas.openxmlformats.org/officeDocument/2006/relationships/slideLayout" Target="../slideLayouts/slideLayout3270.xml"/><Relationship Id="rId93" Type="http://schemas.openxmlformats.org/officeDocument/2006/relationships/slideLayout" Target="../slideLayouts/slideLayout3291.xml"/><Relationship Id="rId98" Type="http://schemas.openxmlformats.org/officeDocument/2006/relationships/slideLayout" Target="../slideLayouts/slideLayout3296.xml"/><Relationship Id="rId121" Type="http://schemas.openxmlformats.org/officeDocument/2006/relationships/slideLayout" Target="../slideLayouts/slideLayout3319.xml"/><Relationship Id="rId142" Type="http://schemas.openxmlformats.org/officeDocument/2006/relationships/slideLayout" Target="../slideLayouts/slideLayout3340.xml"/><Relationship Id="rId163" Type="http://schemas.openxmlformats.org/officeDocument/2006/relationships/slideLayout" Target="../slideLayouts/slideLayout3361.xml"/><Relationship Id="rId3" Type="http://schemas.openxmlformats.org/officeDocument/2006/relationships/slideLayout" Target="../slideLayouts/slideLayout3201.xml"/><Relationship Id="rId25" Type="http://schemas.openxmlformats.org/officeDocument/2006/relationships/slideLayout" Target="../slideLayouts/slideLayout3223.xml"/><Relationship Id="rId46" Type="http://schemas.openxmlformats.org/officeDocument/2006/relationships/slideLayout" Target="../slideLayouts/slideLayout3244.xml"/><Relationship Id="rId67" Type="http://schemas.openxmlformats.org/officeDocument/2006/relationships/slideLayout" Target="../slideLayouts/slideLayout3265.xml"/><Relationship Id="rId116" Type="http://schemas.openxmlformats.org/officeDocument/2006/relationships/slideLayout" Target="../slideLayouts/slideLayout3314.xml"/><Relationship Id="rId137" Type="http://schemas.openxmlformats.org/officeDocument/2006/relationships/slideLayout" Target="../slideLayouts/slideLayout3335.xml"/><Relationship Id="rId158" Type="http://schemas.openxmlformats.org/officeDocument/2006/relationships/slideLayout" Target="../slideLayouts/slideLayout3356.xml"/><Relationship Id="rId20" Type="http://schemas.openxmlformats.org/officeDocument/2006/relationships/slideLayout" Target="../slideLayouts/slideLayout3218.xml"/><Relationship Id="rId41" Type="http://schemas.openxmlformats.org/officeDocument/2006/relationships/slideLayout" Target="../slideLayouts/slideLayout3239.xml"/><Relationship Id="rId62" Type="http://schemas.openxmlformats.org/officeDocument/2006/relationships/slideLayout" Target="../slideLayouts/slideLayout3260.xml"/><Relationship Id="rId83" Type="http://schemas.openxmlformats.org/officeDocument/2006/relationships/slideLayout" Target="../slideLayouts/slideLayout3281.xml"/><Relationship Id="rId88" Type="http://schemas.openxmlformats.org/officeDocument/2006/relationships/slideLayout" Target="../slideLayouts/slideLayout3286.xml"/><Relationship Id="rId111" Type="http://schemas.openxmlformats.org/officeDocument/2006/relationships/slideLayout" Target="../slideLayouts/slideLayout3309.xml"/><Relationship Id="rId132" Type="http://schemas.openxmlformats.org/officeDocument/2006/relationships/slideLayout" Target="../slideLayouts/slideLayout3330.xml"/><Relationship Id="rId153" Type="http://schemas.openxmlformats.org/officeDocument/2006/relationships/slideLayout" Target="../slideLayouts/slideLayout3351.xml"/><Relationship Id="rId15" Type="http://schemas.openxmlformats.org/officeDocument/2006/relationships/slideLayout" Target="../slideLayouts/slideLayout3213.xml"/><Relationship Id="rId36" Type="http://schemas.openxmlformats.org/officeDocument/2006/relationships/slideLayout" Target="../slideLayouts/slideLayout3234.xml"/><Relationship Id="rId57" Type="http://schemas.openxmlformats.org/officeDocument/2006/relationships/slideLayout" Target="../slideLayouts/slideLayout3255.xml"/><Relationship Id="rId106" Type="http://schemas.openxmlformats.org/officeDocument/2006/relationships/slideLayout" Target="../slideLayouts/slideLayout3304.xml"/><Relationship Id="rId127" Type="http://schemas.openxmlformats.org/officeDocument/2006/relationships/slideLayout" Target="../slideLayouts/slideLayout3325.xml"/><Relationship Id="rId10" Type="http://schemas.openxmlformats.org/officeDocument/2006/relationships/slideLayout" Target="../slideLayouts/slideLayout3208.xml"/><Relationship Id="rId31" Type="http://schemas.openxmlformats.org/officeDocument/2006/relationships/slideLayout" Target="../slideLayouts/slideLayout3229.xml"/><Relationship Id="rId52" Type="http://schemas.openxmlformats.org/officeDocument/2006/relationships/slideLayout" Target="../slideLayouts/slideLayout3250.xml"/><Relationship Id="rId73" Type="http://schemas.openxmlformats.org/officeDocument/2006/relationships/slideLayout" Target="../slideLayouts/slideLayout3271.xml"/><Relationship Id="rId78" Type="http://schemas.openxmlformats.org/officeDocument/2006/relationships/slideLayout" Target="../slideLayouts/slideLayout3276.xml"/><Relationship Id="rId94" Type="http://schemas.openxmlformats.org/officeDocument/2006/relationships/slideLayout" Target="../slideLayouts/slideLayout3292.xml"/><Relationship Id="rId99" Type="http://schemas.openxmlformats.org/officeDocument/2006/relationships/slideLayout" Target="../slideLayouts/slideLayout3297.xml"/><Relationship Id="rId101" Type="http://schemas.openxmlformats.org/officeDocument/2006/relationships/slideLayout" Target="../slideLayouts/slideLayout3299.xml"/><Relationship Id="rId122" Type="http://schemas.openxmlformats.org/officeDocument/2006/relationships/slideLayout" Target="../slideLayouts/slideLayout3320.xml"/><Relationship Id="rId143" Type="http://schemas.openxmlformats.org/officeDocument/2006/relationships/slideLayout" Target="../slideLayouts/slideLayout3341.xml"/><Relationship Id="rId148" Type="http://schemas.openxmlformats.org/officeDocument/2006/relationships/slideLayout" Target="../slideLayouts/slideLayout3346.xml"/><Relationship Id="rId164" Type="http://schemas.openxmlformats.org/officeDocument/2006/relationships/slideLayout" Target="../slideLayouts/slideLayout3362.xml"/><Relationship Id="rId169" Type="http://schemas.openxmlformats.org/officeDocument/2006/relationships/theme" Target="../theme/theme21.xml"/><Relationship Id="rId4" Type="http://schemas.openxmlformats.org/officeDocument/2006/relationships/slideLayout" Target="../slideLayouts/slideLayout3202.xml"/><Relationship Id="rId9" Type="http://schemas.openxmlformats.org/officeDocument/2006/relationships/slideLayout" Target="../slideLayouts/slideLayout3207.xml"/><Relationship Id="rId26" Type="http://schemas.openxmlformats.org/officeDocument/2006/relationships/slideLayout" Target="../slideLayouts/slideLayout3224.xml"/><Relationship Id="rId47" Type="http://schemas.openxmlformats.org/officeDocument/2006/relationships/slideLayout" Target="../slideLayouts/slideLayout3245.xml"/><Relationship Id="rId68" Type="http://schemas.openxmlformats.org/officeDocument/2006/relationships/slideLayout" Target="../slideLayouts/slideLayout3266.xml"/><Relationship Id="rId89" Type="http://schemas.openxmlformats.org/officeDocument/2006/relationships/slideLayout" Target="../slideLayouts/slideLayout3287.xml"/><Relationship Id="rId112" Type="http://schemas.openxmlformats.org/officeDocument/2006/relationships/slideLayout" Target="../slideLayouts/slideLayout3310.xml"/><Relationship Id="rId133" Type="http://schemas.openxmlformats.org/officeDocument/2006/relationships/slideLayout" Target="../slideLayouts/slideLayout3331.xml"/><Relationship Id="rId154" Type="http://schemas.openxmlformats.org/officeDocument/2006/relationships/slideLayout" Target="../slideLayouts/slideLayout3352.xml"/><Relationship Id="rId16" Type="http://schemas.openxmlformats.org/officeDocument/2006/relationships/slideLayout" Target="../slideLayouts/slideLayout3214.xml"/><Relationship Id="rId37" Type="http://schemas.openxmlformats.org/officeDocument/2006/relationships/slideLayout" Target="../slideLayouts/slideLayout3235.xml"/><Relationship Id="rId58" Type="http://schemas.openxmlformats.org/officeDocument/2006/relationships/slideLayout" Target="../slideLayouts/slideLayout3256.xml"/><Relationship Id="rId79" Type="http://schemas.openxmlformats.org/officeDocument/2006/relationships/slideLayout" Target="../slideLayouts/slideLayout3277.xml"/><Relationship Id="rId102" Type="http://schemas.openxmlformats.org/officeDocument/2006/relationships/slideLayout" Target="../slideLayouts/slideLayout3300.xml"/><Relationship Id="rId123" Type="http://schemas.openxmlformats.org/officeDocument/2006/relationships/slideLayout" Target="../slideLayouts/slideLayout3321.xml"/><Relationship Id="rId144" Type="http://schemas.openxmlformats.org/officeDocument/2006/relationships/slideLayout" Target="../slideLayouts/slideLayout3342.xml"/><Relationship Id="rId90" Type="http://schemas.openxmlformats.org/officeDocument/2006/relationships/slideLayout" Target="../slideLayouts/slideLayout3288.xml"/><Relationship Id="rId165" Type="http://schemas.openxmlformats.org/officeDocument/2006/relationships/slideLayout" Target="../slideLayouts/slideLayout3363.xml"/><Relationship Id="rId27" Type="http://schemas.openxmlformats.org/officeDocument/2006/relationships/slideLayout" Target="../slideLayouts/slideLayout3225.xml"/><Relationship Id="rId48" Type="http://schemas.openxmlformats.org/officeDocument/2006/relationships/slideLayout" Target="../slideLayouts/slideLayout3246.xml"/><Relationship Id="rId69" Type="http://schemas.openxmlformats.org/officeDocument/2006/relationships/slideLayout" Target="../slideLayouts/slideLayout3267.xml"/><Relationship Id="rId113" Type="http://schemas.openxmlformats.org/officeDocument/2006/relationships/slideLayout" Target="../slideLayouts/slideLayout3311.xml"/><Relationship Id="rId134" Type="http://schemas.openxmlformats.org/officeDocument/2006/relationships/slideLayout" Target="../slideLayouts/slideLayout3332.xml"/><Relationship Id="rId80" Type="http://schemas.openxmlformats.org/officeDocument/2006/relationships/slideLayout" Target="../slideLayouts/slideLayout3278.xml"/><Relationship Id="rId155" Type="http://schemas.openxmlformats.org/officeDocument/2006/relationships/slideLayout" Target="../slideLayouts/slideLayout3353.xml"/><Relationship Id="rId17" Type="http://schemas.openxmlformats.org/officeDocument/2006/relationships/slideLayout" Target="../slideLayouts/slideLayout3215.xml"/><Relationship Id="rId38" Type="http://schemas.openxmlformats.org/officeDocument/2006/relationships/slideLayout" Target="../slideLayouts/slideLayout3236.xml"/><Relationship Id="rId59" Type="http://schemas.openxmlformats.org/officeDocument/2006/relationships/slideLayout" Target="../slideLayouts/slideLayout3257.xml"/><Relationship Id="rId103" Type="http://schemas.openxmlformats.org/officeDocument/2006/relationships/slideLayout" Target="../slideLayouts/slideLayout3301.xml"/><Relationship Id="rId124" Type="http://schemas.openxmlformats.org/officeDocument/2006/relationships/slideLayout" Target="../slideLayouts/slideLayout3322.xml"/></Relationships>
</file>

<file path=ppt/slideMasters/_rels/slideMaster3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453.xml"/><Relationship Id="rId21" Type="http://schemas.openxmlformats.org/officeDocument/2006/relationships/slideLayout" Target="../slideLayouts/slideLayout357.xml"/><Relationship Id="rId42" Type="http://schemas.openxmlformats.org/officeDocument/2006/relationships/slideLayout" Target="../slideLayouts/slideLayout378.xml"/><Relationship Id="rId63" Type="http://schemas.openxmlformats.org/officeDocument/2006/relationships/slideLayout" Target="../slideLayouts/slideLayout399.xml"/><Relationship Id="rId84" Type="http://schemas.openxmlformats.org/officeDocument/2006/relationships/slideLayout" Target="../slideLayouts/slideLayout420.xml"/><Relationship Id="rId138" Type="http://schemas.openxmlformats.org/officeDocument/2006/relationships/slideLayout" Target="../slideLayouts/slideLayout474.xml"/><Relationship Id="rId159" Type="http://schemas.openxmlformats.org/officeDocument/2006/relationships/slideLayout" Target="../slideLayouts/slideLayout495.xml"/><Relationship Id="rId107" Type="http://schemas.openxmlformats.org/officeDocument/2006/relationships/slideLayout" Target="../slideLayouts/slideLayout443.xml"/><Relationship Id="rId11" Type="http://schemas.openxmlformats.org/officeDocument/2006/relationships/slideLayout" Target="../slideLayouts/slideLayout347.xml"/><Relationship Id="rId32" Type="http://schemas.openxmlformats.org/officeDocument/2006/relationships/slideLayout" Target="../slideLayouts/slideLayout368.xml"/><Relationship Id="rId53" Type="http://schemas.openxmlformats.org/officeDocument/2006/relationships/slideLayout" Target="../slideLayouts/slideLayout389.xml"/><Relationship Id="rId74" Type="http://schemas.openxmlformats.org/officeDocument/2006/relationships/slideLayout" Target="../slideLayouts/slideLayout410.xml"/><Relationship Id="rId128" Type="http://schemas.openxmlformats.org/officeDocument/2006/relationships/slideLayout" Target="../slideLayouts/slideLayout464.xml"/><Relationship Id="rId149" Type="http://schemas.openxmlformats.org/officeDocument/2006/relationships/slideLayout" Target="../slideLayouts/slideLayout485.xml"/><Relationship Id="rId5" Type="http://schemas.openxmlformats.org/officeDocument/2006/relationships/slideLayout" Target="../slideLayouts/slideLayout341.xml"/><Relationship Id="rId95" Type="http://schemas.openxmlformats.org/officeDocument/2006/relationships/slideLayout" Target="../slideLayouts/slideLayout431.xml"/><Relationship Id="rId160" Type="http://schemas.openxmlformats.org/officeDocument/2006/relationships/slideLayout" Target="../slideLayouts/slideLayout496.xml"/><Relationship Id="rId22" Type="http://schemas.openxmlformats.org/officeDocument/2006/relationships/slideLayout" Target="../slideLayouts/slideLayout358.xml"/><Relationship Id="rId43" Type="http://schemas.openxmlformats.org/officeDocument/2006/relationships/slideLayout" Target="../slideLayouts/slideLayout379.xml"/><Relationship Id="rId64" Type="http://schemas.openxmlformats.org/officeDocument/2006/relationships/slideLayout" Target="../slideLayouts/slideLayout400.xml"/><Relationship Id="rId118" Type="http://schemas.openxmlformats.org/officeDocument/2006/relationships/slideLayout" Target="../slideLayouts/slideLayout454.xml"/><Relationship Id="rId139" Type="http://schemas.openxmlformats.org/officeDocument/2006/relationships/slideLayout" Target="../slideLayouts/slideLayout475.xml"/><Relationship Id="rId85" Type="http://schemas.openxmlformats.org/officeDocument/2006/relationships/slideLayout" Target="../slideLayouts/slideLayout421.xml"/><Relationship Id="rId150" Type="http://schemas.openxmlformats.org/officeDocument/2006/relationships/slideLayout" Target="../slideLayouts/slideLayout486.xml"/><Relationship Id="rId12" Type="http://schemas.openxmlformats.org/officeDocument/2006/relationships/slideLayout" Target="../slideLayouts/slideLayout348.xml"/><Relationship Id="rId17" Type="http://schemas.openxmlformats.org/officeDocument/2006/relationships/slideLayout" Target="../slideLayouts/slideLayout353.xml"/><Relationship Id="rId33" Type="http://schemas.openxmlformats.org/officeDocument/2006/relationships/slideLayout" Target="../slideLayouts/slideLayout369.xml"/><Relationship Id="rId38" Type="http://schemas.openxmlformats.org/officeDocument/2006/relationships/slideLayout" Target="../slideLayouts/slideLayout374.xml"/><Relationship Id="rId59" Type="http://schemas.openxmlformats.org/officeDocument/2006/relationships/slideLayout" Target="../slideLayouts/slideLayout395.xml"/><Relationship Id="rId103" Type="http://schemas.openxmlformats.org/officeDocument/2006/relationships/slideLayout" Target="../slideLayouts/slideLayout439.xml"/><Relationship Id="rId108" Type="http://schemas.openxmlformats.org/officeDocument/2006/relationships/slideLayout" Target="../slideLayouts/slideLayout444.xml"/><Relationship Id="rId124" Type="http://schemas.openxmlformats.org/officeDocument/2006/relationships/slideLayout" Target="../slideLayouts/slideLayout460.xml"/><Relationship Id="rId129" Type="http://schemas.openxmlformats.org/officeDocument/2006/relationships/slideLayout" Target="../slideLayouts/slideLayout465.xml"/><Relationship Id="rId54" Type="http://schemas.openxmlformats.org/officeDocument/2006/relationships/slideLayout" Target="../slideLayouts/slideLayout390.xml"/><Relationship Id="rId70" Type="http://schemas.openxmlformats.org/officeDocument/2006/relationships/slideLayout" Target="../slideLayouts/slideLayout406.xml"/><Relationship Id="rId75" Type="http://schemas.openxmlformats.org/officeDocument/2006/relationships/slideLayout" Target="../slideLayouts/slideLayout411.xml"/><Relationship Id="rId91" Type="http://schemas.openxmlformats.org/officeDocument/2006/relationships/slideLayout" Target="../slideLayouts/slideLayout427.xml"/><Relationship Id="rId96" Type="http://schemas.openxmlformats.org/officeDocument/2006/relationships/slideLayout" Target="../slideLayouts/slideLayout432.xml"/><Relationship Id="rId140" Type="http://schemas.openxmlformats.org/officeDocument/2006/relationships/slideLayout" Target="../slideLayouts/slideLayout476.xml"/><Relationship Id="rId145" Type="http://schemas.openxmlformats.org/officeDocument/2006/relationships/slideLayout" Target="../slideLayouts/slideLayout481.xml"/><Relationship Id="rId161" Type="http://schemas.openxmlformats.org/officeDocument/2006/relationships/slideLayout" Target="../slideLayouts/slideLayout497.xml"/><Relationship Id="rId166" Type="http://schemas.openxmlformats.org/officeDocument/2006/relationships/slideLayout" Target="../slideLayouts/slideLayout502.xml"/><Relationship Id="rId1" Type="http://schemas.openxmlformats.org/officeDocument/2006/relationships/slideLayout" Target="../slideLayouts/slideLayout337.xml"/><Relationship Id="rId6" Type="http://schemas.openxmlformats.org/officeDocument/2006/relationships/slideLayout" Target="../slideLayouts/slideLayout342.xml"/><Relationship Id="rId23" Type="http://schemas.openxmlformats.org/officeDocument/2006/relationships/slideLayout" Target="../slideLayouts/slideLayout359.xml"/><Relationship Id="rId28" Type="http://schemas.openxmlformats.org/officeDocument/2006/relationships/slideLayout" Target="../slideLayouts/slideLayout364.xml"/><Relationship Id="rId49" Type="http://schemas.openxmlformats.org/officeDocument/2006/relationships/slideLayout" Target="../slideLayouts/slideLayout385.xml"/><Relationship Id="rId114" Type="http://schemas.openxmlformats.org/officeDocument/2006/relationships/slideLayout" Target="../slideLayouts/slideLayout450.xml"/><Relationship Id="rId119" Type="http://schemas.openxmlformats.org/officeDocument/2006/relationships/slideLayout" Target="../slideLayouts/slideLayout455.xml"/><Relationship Id="rId44" Type="http://schemas.openxmlformats.org/officeDocument/2006/relationships/slideLayout" Target="../slideLayouts/slideLayout380.xml"/><Relationship Id="rId60" Type="http://schemas.openxmlformats.org/officeDocument/2006/relationships/slideLayout" Target="../slideLayouts/slideLayout396.xml"/><Relationship Id="rId65" Type="http://schemas.openxmlformats.org/officeDocument/2006/relationships/slideLayout" Target="../slideLayouts/slideLayout401.xml"/><Relationship Id="rId81" Type="http://schemas.openxmlformats.org/officeDocument/2006/relationships/slideLayout" Target="../slideLayouts/slideLayout417.xml"/><Relationship Id="rId86" Type="http://schemas.openxmlformats.org/officeDocument/2006/relationships/slideLayout" Target="../slideLayouts/slideLayout422.xml"/><Relationship Id="rId130" Type="http://schemas.openxmlformats.org/officeDocument/2006/relationships/slideLayout" Target="../slideLayouts/slideLayout466.xml"/><Relationship Id="rId135" Type="http://schemas.openxmlformats.org/officeDocument/2006/relationships/slideLayout" Target="../slideLayouts/slideLayout471.xml"/><Relationship Id="rId151" Type="http://schemas.openxmlformats.org/officeDocument/2006/relationships/slideLayout" Target="../slideLayouts/slideLayout487.xml"/><Relationship Id="rId156" Type="http://schemas.openxmlformats.org/officeDocument/2006/relationships/slideLayout" Target="../slideLayouts/slideLayout492.xml"/><Relationship Id="rId13" Type="http://schemas.openxmlformats.org/officeDocument/2006/relationships/slideLayout" Target="../slideLayouts/slideLayout349.xml"/><Relationship Id="rId18" Type="http://schemas.openxmlformats.org/officeDocument/2006/relationships/slideLayout" Target="../slideLayouts/slideLayout354.xml"/><Relationship Id="rId39" Type="http://schemas.openxmlformats.org/officeDocument/2006/relationships/slideLayout" Target="../slideLayouts/slideLayout375.xml"/><Relationship Id="rId109" Type="http://schemas.openxmlformats.org/officeDocument/2006/relationships/slideLayout" Target="../slideLayouts/slideLayout445.xml"/><Relationship Id="rId34" Type="http://schemas.openxmlformats.org/officeDocument/2006/relationships/slideLayout" Target="../slideLayouts/slideLayout370.xml"/><Relationship Id="rId50" Type="http://schemas.openxmlformats.org/officeDocument/2006/relationships/slideLayout" Target="../slideLayouts/slideLayout386.xml"/><Relationship Id="rId55" Type="http://schemas.openxmlformats.org/officeDocument/2006/relationships/slideLayout" Target="../slideLayouts/slideLayout391.xml"/><Relationship Id="rId76" Type="http://schemas.openxmlformats.org/officeDocument/2006/relationships/slideLayout" Target="../slideLayouts/slideLayout412.xml"/><Relationship Id="rId97" Type="http://schemas.openxmlformats.org/officeDocument/2006/relationships/slideLayout" Target="../slideLayouts/slideLayout433.xml"/><Relationship Id="rId104" Type="http://schemas.openxmlformats.org/officeDocument/2006/relationships/slideLayout" Target="../slideLayouts/slideLayout440.xml"/><Relationship Id="rId120" Type="http://schemas.openxmlformats.org/officeDocument/2006/relationships/slideLayout" Target="../slideLayouts/slideLayout456.xml"/><Relationship Id="rId125" Type="http://schemas.openxmlformats.org/officeDocument/2006/relationships/slideLayout" Target="../slideLayouts/slideLayout461.xml"/><Relationship Id="rId141" Type="http://schemas.openxmlformats.org/officeDocument/2006/relationships/slideLayout" Target="../slideLayouts/slideLayout477.xml"/><Relationship Id="rId146" Type="http://schemas.openxmlformats.org/officeDocument/2006/relationships/slideLayout" Target="../slideLayouts/slideLayout482.xml"/><Relationship Id="rId167" Type="http://schemas.openxmlformats.org/officeDocument/2006/relationships/slideLayout" Target="../slideLayouts/slideLayout503.xml"/><Relationship Id="rId7" Type="http://schemas.openxmlformats.org/officeDocument/2006/relationships/slideLayout" Target="../slideLayouts/slideLayout343.xml"/><Relationship Id="rId71" Type="http://schemas.openxmlformats.org/officeDocument/2006/relationships/slideLayout" Target="../slideLayouts/slideLayout407.xml"/><Relationship Id="rId92" Type="http://schemas.openxmlformats.org/officeDocument/2006/relationships/slideLayout" Target="../slideLayouts/slideLayout428.xml"/><Relationship Id="rId162" Type="http://schemas.openxmlformats.org/officeDocument/2006/relationships/slideLayout" Target="../slideLayouts/slideLayout498.xml"/><Relationship Id="rId2" Type="http://schemas.openxmlformats.org/officeDocument/2006/relationships/slideLayout" Target="../slideLayouts/slideLayout338.xml"/><Relationship Id="rId29" Type="http://schemas.openxmlformats.org/officeDocument/2006/relationships/slideLayout" Target="../slideLayouts/slideLayout365.xml"/><Relationship Id="rId24" Type="http://schemas.openxmlformats.org/officeDocument/2006/relationships/slideLayout" Target="../slideLayouts/slideLayout360.xml"/><Relationship Id="rId40" Type="http://schemas.openxmlformats.org/officeDocument/2006/relationships/slideLayout" Target="../slideLayouts/slideLayout376.xml"/><Relationship Id="rId45" Type="http://schemas.openxmlformats.org/officeDocument/2006/relationships/slideLayout" Target="../slideLayouts/slideLayout381.xml"/><Relationship Id="rId66" Type="http://schemas.openxmlformats.org/officeDocument/2006/relationships/slideLayout" Target="../slideLayouts/slideLayout402.xml"/><Relationship Id="rId87" Type="http://schemas.openxmlformats.org/officeDocument/2006/relationships/slideLayout" Target="../slideLayouts/slideLayout423.xml"/><Relationship Id="rId110" Type="http://schemas.openxmlformats.org/officeDocument/2006/relationships/slideLayout" Target="../slideLayouts/slideLayout446.xml"/><Relationship Id="rId115" Type="http://schemas.openxmlformats.org/officeDocument/2006/relationships/slideLayout" Target="../slideLayouts/slideLayout451.xml"/><Relationship Id="rId131" Type="http://schemas.openxmlformats.org/officeDocument/2006/relationships/slideLayout" Target="../slideLayouts/slideLayout467.xml"/><Relationship Id="rId136" Type="http://schemas.openxmlformats.org/officeDocument/2006/relationships/slideLayout" Target="../slideLayouts/slideLayout472.xml"/><Relationship Id="rId157" Type="http://schemas.openxmlformats.org/officeDocument/2006/relationships/slideLayout" Target="../slideLayouts/slideLayout493.xml"/><Relationship Id="rId61" Type="http://schemas.openxmlformats.org/officeDocument/2006/relationships/slideLayout" Target="../slideLayouts/slideLayout397.xml"/><Relationship Id="rId82" Type="http://schemas.openxmlformats.org/officeDocument/2006/relationships/slideLayout" Target="../slideLayouts/slideLayout418.xml"/><Relationship Id="rId152" Type="http://schemas.openxmlformats.org/officeDocument/2006/relationships/slideLayout" Target="../slideLayouts/slideLayout488.xml"/><Relationship Id="rId19" Type="http://schemas.openxmlformats.org/officeDocument/2006/relationships/slideLayout" Target="../slideLayouts/slideLayout355.xml"/><Relationship Id="rId14" Type="http://schemas.openxmlformats.org/officeDocument/2006/relationships/slideLayout" Target="../slideLayouts/slideLayout350.xml"/><Relationship Id="rId30" Type="http://schemas.openxmlformats.org/officeDocument/2006/relationships/slideLayout" Target="../slideLayouts/slideLayout366.xml"/><Relationship Id="rId35" Type="http://schemas.openxmlformats.org/officeDocument/2006/relationships/slideLayout" Target="../slideLayouts/slideLayout371.xml"/><Relationship Id="rId56" Type="http://schemas.openxmlformats.org/officeDocument/2006/relationships/slideLayout" Target="../slideLayouts/slideLayout392.xml"/><Relationship Id="rId77" Type="http://schemas.openxmlformats.org/officeDocument/2006/relationships/slideLayout" Target="../slideLayouts/slideLayout413.xml"/><Relationship Id="rId100" Type="http://schemas.openxmlformats.org/officeDocument/2006/relationships/slideLayout" Target="../slideLayouts/slideLayout436.xml"/><Relationship Id="rId105" Type="http://schemas.openxmlformats.org/officeDocument/2006/relationships/slideLayout" Target="../slideLayouts/slideLayout441.xml"/><Relationship Id="rId126" Type="http://schemas.openxmlformats.org/officeDocument/2006/relationships/slideLayout" Target="../slideLayouts/slideLayout462.xml"/><Relationship Id="rId147" Type="http://schemas.openxmlformats.org/officeDocument/2006/relationships/slideLayout" Target="../slideLayouts/slideLayout483.xml"/><Relationship Id="rId168" Type="http://schemas.openxmlformats.org/officeDocument/2006/relationships/theme" Target="../theme/theme3.xml"/><Relationship Id="rId8" Type="http://schemas.openxmlformats.org/officeDocument/2006/relationships/slideLayout" Target="../slideLayouts/slideLayout344.xml"/><Relationship Id="rId51" Type="http://schemas.openxmlformats.org/officeDocument/2006/relationships/slideLayout" Target="../slideLayouts/slideLayout387.xml"/><Relationship Id="rId72" Type="http://schemas.openxmlformats.org/officeDocument/2006/relationships/slideLayout" Target="../slideLayouts/slideLayout408.xml"/><Relationship Id="rId93" Type="http://schemas.openxmlformats.org/officeDocument/2006/relationships/slideLayout" Target="../slideLayouts/slideLayout429.xml"/><Relationship Id="rId98" Type="http://schemas.openxmlformats.org/officeDocument/2006/relationships/slideLayout" Target="../slideLayouts/slideLayout434.xml"/><Relationship Id="rId121" Type="http://schemas.openxmlformats.org/officeDocument/2006/relationships/slideLayout" Target="../slideLayouts/slideLayout457.xml"/><Relationship Id="rId142" Type="http://schemas.openxmlformats.org/officeDocument/2006/relationships/slideLayout" Target="../slideLayouts/slideLayout478.xml"/><Relationship Id="rId163" Type="http://schemas.openxmlformats.org/officeDocument/2006/relationships/slideLayout" Target="../slideLayouts/slideLayout499.xml"/><Relationship Id="rId3" Type="http://schemas.openxmlformats.org/officeDocument/2006/relationships/slideLayout" Target="../slideLayouts/slideLayout339.xml"/><Relationship Id="rId25" Type="http://schemas.openxmlformats.org/officeDocument/2006/relationships/slideLayout" Target="../slideLayouts/slideLayout361.xml"/><Relationship Id="rId46" Type="http://schemas.openxmlformats.org/officeDocument/2006/relationships/slideLayout" Target="../slideLayouts/slideLayout382.xml"/><Relationship Id="rId67" Type="http://schemas.openxmlformats.org/officeDocument/2006/relationships/slideLayout" Target="../slideLayouts/slideLayout403.xml"/><Relationship Id="rId116" Type="http://schemas.openxmlformats.org/officeDocument/2006/relationships/slideLayout" Target="../slideLayouts/slideLayout452.xml"/><Relationship Id="rId137" Type="http://schemas.openxmlformats.org/officeDocument/2006/relationships/slideLayout" Target="../slideLayouts/slideLayout473.xml"/><Relationship Id="rId158" Type="http://schemas.openxmlformats.org/officeDocument/2006/relationships/slideLayout" Target="../slideLayouts/slideLayout494.xml"/><Relationship Id="rId20" Type="http://schemas.openxmlformats.org/officeDocument/2006/relationships/slideLayout" Target="../slideLayouts/slideLayout356.xml"/><Relationship Id="rId41" Type="http://schemas.openxmlformats.org/officeDocument/2006/relationships/slideLayout" Target="../slideLayouts/slideLayout377.xml"/><Relationship Id="rId62" Type="http://schemas.openxmlformats.org/officeDocument/2006/relationships/slideLayout" Target="../slideLayouts/slideLayout398.xml"/><Relationship Id="rId83" Type="http://schemas.openxmlformats.org/officeDocument/2006/relationships/slideLayout" Target="../slideLayouts/slideLayout419.xml"/><Relationship Id="rId88" Type="http://schemas.openxmlformats.org/officeDocument/2006/relationships/slideLayout" Target="../slideLayouts/slideLayout424.xml"/><Relationship Id="rId111" Type="http://schemas.openxmlformats.org/officeDocument/2006/relationships/slideLayout" Target="../slideLayouts/slideLayout447.xml"/><Relationship Id="rId132" Type="http://schemas.openxmlformats.org/officeDocument/2006/relationships/slideLayout" Target="../slideLayouts/slideLayout468.xml"/><Relationship Id="rId153" Type="http://schemas.openxmlformats.org/officeDocument/2006/relationships/slideLayout" Target="../slideLayouts/slideLayout489.xml"/><Relationship Id="rId15" Type="http://schemas.openxmlformats.org/officeDocument/2006/relationships/slideLayout" Target="../slideLayouts/slideLayout351.xml"/><Relationship Id="rId36" Type="http://schemas.openxmlformats.org/officeDocument/2006/relationships/slideLayout" Target="../slideLayouts/slideLayout372.xml"/><Relationship Id="rId57" Type="http://schemas.openxmlformats.org/officeDocument/2006/relationships/slideLayout" Target="../slideLayouts/slideLayout393.xml"/><Relationship Id="rId106" Type="http://schemas.openxmlformats.org/officeDocument/2006/relationships/slideLayout" Target="../slideLayouts/slideLayout442.xml"/><Relationship Id="rId127" Type="http://schemas.openxmlformats.org/officeDocument/2006/relationships/slideLayout" Target="../slideLayouts/slideLayout463.xml"/><Relationship Id="rId10" Type="http://schemas.openxmlformats.org/officeDocument/2006/relationships/slideLayout" Target="../slideLayouts/slideLayout346.xml"/><Relationship Id="rId31" Type="http://schemas.openxmlformats.org/officeDocument/2006/relationships/slideLayout" Target="../slideLayouts/slideLayout367.xml"/><Relationship Id="rId52" Type="http://schemas.openxmlformats.org/officeDocument/2006/relationships/slideLayout" Target="../slideLayouts/slideLayout388.xml"/><Relationship Id="rId73" Type="http://schemas.openxmlformats.org/officeDocument/2006/relationships/slideLayout" Target="../slideLayouts/slideLayout409.xml"/><Relationship Id="rId78" Type="http://schemas.openxmlformats.org/officeDocument/2006/relationships/slideLayout" Target="../slideLayouts/slideLayout414.xml"/><Relationship Id="rId94" Type="http://schemas.openxmlformats.org/officeDocument/2006/relationships/slideLayout" Target="../slideLayouts/slideLayout430.xml"/><Relationship Id="rId99" Type="http://schemas.openxmlformats.org/officeDocument/2006/relationships/slideLayout" Target="../slideLayouts/slideLayout435.xml"/><Relationship Id="rId101" Type="http://schemas.openxmlformats.org/officeDocument/2006/relationships/slideLayout" Target="../slideLayouts/slideLayout437.xml"/><Relationship Id="rId122" Type="http://schemas.openxmlformats.org/officeDocument/2006/relationships/slideLayout" Target="../slideLayouts/slideLayout458.xml"/><Relationship Id="rId143" Type="http://schemas.openxmlformats.org/officeDocument/2006/relationships/slideLayout" Target="../slideLayouts/slideLayout479.xml"/><Relationship Id="rId148" Type="http://schemas.openxmlformats.org/officeDocument/2006/relationships/slideLayout" Target="../slideLayouts/slideLayout484.xml"/><Relationship Id="rId164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340.xml"/><Relationship Id="rId9" Type="http://schemas.openxmlformats.org/officeDocument/2006/relationships/slideLayout" Target="../slideLayouts/slideLayout345.xml"/><Relationship Id="rId26" Type="http://schemas.openxmlformats.org/officeDocument/2006/relationships/slideLayout" Target="../slideLayouts/slideLayout362.xml"/><Relationship Id="rId47" Type="http://schemas.openxmlformats.org/officeDocument/2006/relationships/slideLayout" Target="../slideLayouts/slideLayout383.xml"/><Relationship Id="rId68" Type="http://schemas.openxmlformats.org/officeDocument/2006/relationships/slideLayout" Target="../slideLayouts/slideLayout404.xml"/><Relationship Id="rId89" Type="http://schemas.openxmlformats.org/officeDocument/2006/relationships/slideLayout" Target="../slideLayouts/slideLayout425.xml"/><Relationship Id="rId112" Type="http://schemas.openxmlformats.org/officeDocument/2006/relationships/slideLayout" Target="../slideLayouts/slideLayout448.xml"/><Relationship Id="rId133" Type="http://schemas.openxmlformats.org/officeDocument/2006/relationships/slideLayout" Target="../slideLayouts/slideLayout469.xml"/><Relationship Id="rId154" Type="http://schemas.openxmlformats.org/officeDocument/2006/relationships/slideLayout" Target="../slideLayouts/slideLayout490.xml"/><Relationship Id="rId16" Type="http://schemas.openxmlformats.org/officeDocument/2006/relationships/slideLayout" Target="../slideLayouts/slideLayout352.xml"/><Relationship Id="rId37" Type="http://schemas.openxmlformats.org/officeDocument/2006/relationships/slideLayout" Target="../slideLayouts/slideLayout373.xml"/><Relationship Id="rId58" Type="http://schemas.openxmlformats.org/officeDocument/2006/relationships/slideLayout" Target="../slideLayouts/slideLayout394.xml"/><Relationship Id="rId79" Type="http://schemas.openxmlformats.org/officeDocument/2006/relationships/slideLayout" Target="../slideLayouts/slideLayout415.xml"/><Relationship Id="rId102" Type="http://schemas.openxmlformats.org/officeDocument/2006/relationships/slideLayout" Target="../slideLayouts/slideLayout438.xml"/><Relationship Id="rId123" Type="http://schemas.openxmlformats.org/officeDocument/2006/relationships/slideLayout" Target="../slideLayouts/slideLayout459.xml"/><Relationship Id="rId144" Type="http://schemas.openxmlformats.org/officeDocument/2006/relationships/slideLayout" Target="../slideLayouts/slideLayout480.xml"/><Relationship Id="rId90" Type="http://schemas.openxmlformats.org/officeDocument/2006/relationships/slideLayout" Target="../slideLayouts/slideLayout426.xml"/><Relationship Id="rId165" Type="http://schemas.openxmlformats.org/officeDocument/2006/relationships/slideLayout" Target="../slideLayouts/slideLayout501.xml"/><Relationship Id="rId27" Type="http://schemas.openxmlformats.org/officeDocument/2006/relationships/slideLayout" Target="../slideLayouts/slideLayout363.xml"/><Relationship Id="rId48" Type="http://schemas.openxmlformats.org/officeDocument/2006/relationships/slideLayout" Target="../slideLayouts/slideLayout384.xml"/><Relationship Id="rId69" Type="http://schemas.openxmlformats.org/officeDocument/2006/relationships/slideLayout" Target="../slideLayouts/slideLayout405.xml"/><Relationship Id="rId113" Type="http://schemas.openxmlformats.org/officeDocument/2006/relationships/slideLayout" Target="../slideLayouts/slideLayout449.xml"/><Relationship Id="rId134" Type="http://schemas.openxmlformats.org/officeDocument/2006/relationships/slideLayout" Target="../slideLayouts/slideLayout470.xml"/><Relationship Id="rId80" Type="http://schemas.openxmlformats.org/officeDocument/2006/relationships/slideLayout" Target="../slideLayouts/slideLayout416.xml"/><Relationship Id="rId155" Type="http://schemas.openxmlformats.org/officeDocument/2006/relationships/slideLayout" Target="../slideLayouts/slideLayout49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1.xml"/><Relationship Id="rId13" Type="http://schemas.openxmlformats.org/officeDocument/2006/relationships/slideLayout" Target="../slideLayouts/slideLayout516.xml"/><Relationship Id="rId3" Type="http://schemas.openxmlformats.org/officeDocument/2006/relationships/slideLayout" Target="../slideLayouts/slideLayout506.xml"/><Relationship Id="rId7" Type="http://schemas.openxmlformats.org/officeDocument/2006/relationships/slideLayout" Target="../slideLayouts/slideLayout510.xml"/><Relationship Id="rId12" Type="http://schemas.openxmlformats.org/officeDocument/2006/relationships/slideLayout" Target="../slideLayouts/slideLayout515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505.xml"/><Relationship Id="rId16" Type="http://schemas.openxmlformats.org/officeDocument/2006/relationships/slideLayout" Target="../slideLayouts/slideLayout519.xml"/><Relationship Id="rId1" Type="http://schemas.openxmlformats.org/officeDocument/2006/relationships/slideLayout" Target="../slideLayouts/slideLayout504.xml"/><Relationship Id="rId6" Type="http://schemas.openxmlformats.org/officeDocument/2006/relationships/slideLayout" Target="../slideLayouts/slideLayout509.xml"/><Relationship Id="rId11" Type="http://schemas.openxmlformats.org/officeDocument/2006/relationships/slideLayout" Target="../slideLayouts/slideLayout514.xml"/><Relationship Id="rId5" Type="http://schemas.openxmlformats.org/officeDocument/2006/relationships/slideLayout" Target="../slideLayouts/slideLayout508.xml"/><Relationship Id="rId15" Type="http://schemas.openxmlformats.org/officeDocument/2006/relationships/slideLayout" Target="../slideLayouts/slideLayout518.xml"/><Relationship Id="rId10" Type="http://schemas.openxmlformats.org/officeDocument/2006/relationships/slideLayout" Target="../slideLayouts/slideLayout513.xml"/><Relationship Id="rId4" Type="http://schemas.openxmlformats.org/officeDocument/2006/relationships/slideLayout" Target="../slideLayouts/slideLayout507.xml"/><Relationship Id="rId9" Type="http://schemas.openxmlformats.org/officeDocument/2006/relationships/slideLayout" Target="../slideLayouts/slideLayout512.xml"/><Relationship Id="rId14" Type="http://schemas.openxmlformats.org/officeDocument/2006/relationships/slideLayout" Target="../slideLayouts/slideLayout517.xml"/></Relationships>
</file>

<file path=ppt/slideMasters/_rels/slideMaster5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636.xml"/><Relationship Id="rId21" Type="http://schemas.openxmlformats.org/officeDocument/2006/relationships/slideLayout" Target="../slideLayouts/slideLayout540.xml"/><Relationship Id="rId42" Type="http://schemas.openxmlformats.org/officeDocument/2006/relationships/slideLayout" Target="../slideLayouts/slideLayout561.xml"/><Relationship Id="rId63" Type="http://schemas.openxmlformats.org/officeDocument/2006/relationships/slideLayout" Target="../slideLayouts/slideLayout582.xml"/><Relationship Id="rId84" Type="http://schemas.openxmlformats.org/officeDocument/2006/relationships/slideLayout" Target="../slideLayouts/slideLayout603.xml"/><Relationship Id="rId138" Type="http://schemas.openxmlformats.org/officeDocument/2006/relationships/slideLayout" Target="../slideLayouts/slideLayout657.xml"/><Relationship Id="rId159" Type="http://schemas.openxmlformats.org/officeDocument/2006/relationships/slideLayout" Target="../slideLayouts/slideLayout678.xml"/><Relationship Id="rId107" Type="http://schemas.openxmlformats.org/officeDocument/2006/relationships/slideLayout" Target="../slideLayouts/slideLayout626.xml"/><Relationship Id="rId11" Type="http://schemas.openxmlformats.org/officeDocument/2006/relationships/slideLayout" Target="../slideLayouts/slideLayout530.xml"/><Relationship Id="rId32" Type="http://schemas.openxmlformats.org/officeDocument/2006/relationships/slideLayout" Target="../slideLayouts/slideLayout551.xml"/><Relationship Id="rId53" Type="http://schemas.openxmlformats.org/officeDocument/2006/relationships/slideLayout" Target="../slideLayouts/slideLayout572.xml"/><Relationship Id="rId74" Type="http://schemas.openxmlformats.org/officeDocument/2006/relationships/slideLayout" Target="../slideLayouts/slideLayout593.xml"/><Relationship Id="rId128" Type="http://schemas.openxmlformats.org/officeDocument/2006/relationships/slideLayout" Target="../slideLayouts/slideLayout647.xml"/><Relationship Id="rId149" Type="http://schemas.openxmlformats.org/officeDocument/2006/relationships/slideLayout" Target="../slideLayouts/slideLayout668.xml"/><Relationship Id="rId5" Type="http://schemas.openxmlformats.org/officeDocument/2006/relationships/slideLayout" Target="../slideLayouts/slideLayout524.xml"/><Relationship Id="rId95" Type="http://schemas.openxmlformats.org/officeDocument/2006/relationships/slideLayout" Target="../slideLayouts/slideLayout614.xml"/><Relationship Id="rId160" Type="http://schemas.openxmlformats.org/officeDocument/2006/relationships/slideLayout" Target="../slideLayouts/slideLayout679.xml"/><Relationship Id="rId22" Type="http://schemas.openxmlformats.org/officeDocument/2006/relationships/slideLayout" Target="../slideLayouts/slideLayout541.xml"/><Relationship Id="rId43" Type="http://schemas.openxmlformats.org/officeDocument/2006/relationships/slideLayout" Target="../slideLayouts/slideLayout562.xml"/><Relationship Id="rId64" Type="http://schemas.openxmlformats.org/officeDocument/2006/relationships/slideLayout" Target="../slideLayouts/slideLayout583.xml"/><Relationship Id="rId118" Type="http://schemas.openxmlformats.org/officeDocument/2006/relationships/slideLayout" Target="../slideLayouts/slideLayout637.xml"/><Relationship Id="rId139" Type="http://schemas.openxmlformats.org/officeDocument/2006/relationships/slideLayout" Target="../slideLayouts/slideLayout658.xml"/><Relationship Id="rId85" Type="http://schemas.openxmlformats.org/officeDocument/2006/relationships/slideLayout" Target="../slideLayouts/slideLayout604.xml"/><Relationship Id="rId150" Type="http://schemas.openxmlformats.org/officeDocument/2006/relationships/slideLayout" Target="../slideLayouts/slideLayout669.xml"/><Relationship Id="rId12" Type="http://schemas.openxmlformats.org/officeDocument/2006/relationships/slideLayout" Target="../slideLayouts/slideLayout531.xml"/><Relationship Id="rId17" Type="http://schemas.openxmlformats.org/officeDocument/2006/relationships/slideLayout" Target="../slideLayouts/slideLayout536.xml"/><Relationship Id="rId33" Type="http://schemas.openxmlformats.org/officeDocument/2006/relationships/slideLayout" Target="../slideLayouts/slideLayout552.xml"/><Relationship Id="rId38" Type="http://schemas.openxmlformats.org/officeDocument/2006/relationships/slideLayout" Target="../slideLayouts/slideLayout557.xml"/><Relationship Id="rId59" Type="http://schemas.openxmlformats.org/officeDocument/2006/relationships/slideLayout" Target="../slideLayouts/slideLayout578.xml"/><Relationship Id="rId103" Type="http://schemas.openxmlformats.org/officeDocument/2006/relationships/slideLayout" Target="../slideLayouts/slideLayout622.xml"/><Relationship Id="rId108" Type="http://schemas.openxmlformats.org/officeDocument/2006/relationships/slideLayout" Target="../slideLayouts/slideLayout627.xml"/><Relationship Id="rId124" Type="http://schemas.openxmlformats.org/officeDocument/2006/relationships/slideLayout" Target="../slideLayouts/slideLayout643.xml"/><Relationship Id="rId129" Type="http://schemas.openxmlformats.org/officeDocument/2006/relationships/slideLayout" Target="../slideLayouts/slideLayout648.xml"/><Relationship Id="rId54" Type="http://schemas.openxmlformats.org/officeDocument/2006/relationships/slideLayout" Target="../slideLayouts/slideLayout573.xml"/><Relationship Id="rId70" Type="http://schemas.openxmlformats.org/officeDocument/2006/relationships/slideLayout" Target="../slideLayouts/slideLayout589.xml"/><Relationship Id="rId75" Type="http://schemas.openxmlformats.org/officeDocument/2006/relationships/slideLayout" Target="../slideLayouts/slideLayout594.xml"/><Relationship Id="rId91" Type="http://schemas.openxmlformats.org/officeDocument/2006/relationships/slideLayout" Target="../slideLayouts/slideLayout610.xml"/><Relationship Id="rId96" Type="http://schemas.openxmlformats.org/officeDocument/2006/relationships/slideLayout" Target="../slideLayouts/slideLayout615.xml"/><Relationship Id="rId140" Type="http://schemas.openxmlformats.org/officeDocument/2006/relationships/slideLayout" Target="../slideLayouts/slideLayout659.xml"/><Relationship Id="rId145" Type="http://schemas.openxmlformats.org/officeDocument/2006/relationships/slideLayout" Target="../slideLayouts/slideLayout664.xml"/><Relationship Id="rId161" Type="http://schemas.openxmlformats.org/officeDocument/2006/relationships/slideLayout" Target="../slideLayouts/slideLayout680.xml"/><Relationship Id="rId166" Type="http://schemas.openxmlformats.org/officeDocument/2006/relationships/slideLayout" Target="../slideLayouts/slideLayout685.xml"/><Relationship Id="rId1" Type="http://schemas.openxmlformats.org/officeDocument/2006/relationships/slideLayout" Target="../slideLayouts/slideLayout520.xml"/><Relationship Id="rId6" Type="http://schemas.openxmlformats.org/officeDocument/2006/relationships/slideLayout" Target="../slideLayouts/slideLayout525.xml"/><Relationship Id="rId23" Type="http://schemas.openxmlformats.org/officeDocument/2006/relationships/slideLayout" Target="../slideLayouts/slideLayout542.xml"/><Relationship Id="rId28" Type="http://schemas.openxmlformats.org/officeDocument/2006/relationships/slideLayout" Target="../slideLayouts/slideLayout547.xml"/><Relationship Id="rId49" Type="http://schemas.openxmlformats.org/officeDocument/2006/relationships/slideLayout" Target="../slideLayouts/slideLayout568.xml"/><Relationship Id="rId114" Type="http://schemas.openxmlformats.org/officeDocument/2006/relationships/slideLayout" Target="../slideLayouts/slideLayout633.xml"/><Relationship Id="rId119" Type="http://schemas.openxmlformats.org/officeDocument/2006/relationships/slideLayout" Target="../slideLayouts/slideLayout638.xml"/><Relationship Id="rId44" Type="http://schemas.openxmlformats.org/officeDocument/2006/relationships/slideLayout" Target="../slideLayouts/slideLayout563.xml"/><Relationship Id="rId60" Type="http://schemas.openxmlformats.org/officeDocument/2006/relationships/slideLayout" Target="../slideLayouts/slideLayout579.xml"/><Relationship Id="rId65" Type="http://schemas.openxmlformats.org/officeDocument/2006/relationships/slideLayout" Target="../slideLayouts/slideLayout584.xml"/><Relationship Id="rId81" Type="http://schemas.openxmlformats.org/officeDocument/2006/relationships/slideLayout" Target="../slideLayouts/slideLayout600.xml"/><Relationship Id="rId86" Type="http://schemas.openxmlformats.org/officeDocument/2006/relationships/slideLayout" Target="../slideLayouts/slideLayout605.xml"/><Relationship Id="rId130" Type="http://schemas.openxmlformats.org/officeDocument/2006/relationships/slideLayout" Target="../slideLayouts/slideLayout649.xml"/><Relationship Id="rId135" Type="http://schemas.openxmlformats.org/officeDocument/2006/relationships/slideLayout" Target="../slideLayouts/slideLayout654.xml"/><Relationship Id="rId151" Type="http://schemas.openxmlformats.org/officeDocument/2006/relationships/slideLayout" Target="../slideLayouts/slideLayout670.xml"/><Relationship Id="rId156" Type="http://schemas.openxmlformats.org/officeDocument/2006/relationships/slideLayout" Target="../slideLayouts/slideLayout675.xml"/><Relationship Id="rId13" Type="http://schemas.openxmlformats.org/officeDocument/2006/relationships/slideLayout" Target="../slideLayouts/slideLayout532.xml"/><Relationship Id="rId18" Type="http://schemas.openxmlformats.org/officeDocument/2006/relationships/slideLayout" Target="../slideLayouts/slideLayout537.xml"/><Relationship Id="rId39" Type="http://schemas.openxmlformats.org/officeDocument/2006/relationships/slideLayout" Target="../slideLayouts/slideLayout558.xml"/><Relationship Id="rId109" Type="http://schemas.openxmlformats.org/officeDocument/2006/relationships/slideLayout" Target="../slideLayouts/slideLayout628.xml"/><Relationship Id="rId34" Type="http://schemas.openxmlformats.org/officeDocument/2006/relationships/slideLayout" Target="../slideLayouts/slideLayout553.xml"/><Relationship Id="rId50" Type="http://schemas.openxmlformats.org/officeDocument/2006/relationships/slideLayout" Target="../slideLayouts/slideLayout569.xml"/><Relationship Id="rId55" Type="http://schemas.openxmlformats.org/officeDocument/2006/relationships/slideLayout" Target="../slideLayouts/slideLayout574.xml"/><Relationship Id="rId76" Type="http://schemas.openxmlformats.org/officeDocument/2006/relationships/slideLayout" Target="../slideLayouts/slideLayout595.xml"/><Relationship Id="rId97" Type="http://schemas.openxmlformats.org/officeDocument/2006/relationships/slideLayout" Target="../slideLayouts/slideLayout616.xml"/><Relationship Id="rId104" Type="http://schemas.openxmlformats.org/officeDocument/2006/relationships/slideLayout" Target="../slideLayouts/slideLayout623.xml"/><Relationship Id="rId120" Type="http://schemas.openxmlformats.org/officeDocument/2006/relationships/slideLayout" Target="../slideLayouts/slideLayout639.xml"/><Relationship Id="rId125" Type="http://schemas.openxmlformats.org/officeDocument/2006/relationships/slideLayout" Target="../slideLayouts/slideLayout644.xml"/><Relationship Id="rId141" Type="http://schemas.openxmlformats.org/officeDocument/2006/relationships/slideLayout" Target="../slideLayouts/slideLayout660.xml"/><Relationship Id="rId146" Type="http://schemas.openxmlformats.org/officeDocument/2006/relationships/slideLayout" Target="../slideLayouts/slideLayout665.xml"/><Relationship Id="rId167" Type="http://schemas.openxmlformats.org/officeDocument/2006/relationships/slideLayout" Target="../slideLayouts/slideLayout686.xml"/><Relationship Id="rId7" Type="http://schemas.openxmlformats.org/officeDocument/2006/relationships/slideLayout" Target="../slideLayouts/slideLayout526.xml"/><Relationship Id="rId71" Type="http://schemas.openxmlformats.org/officeDocument/2006/relationships/slideLayout" Target="../slideLayouts/slideLayout590.xml"/><Relationship Id="rId92" Type="http://schemas.openxmlformats.org/officeDocument/2006/relationships/slideLayout" Target="../slideLayouts/slideLayout611.xml"/><Relationship Id="rId162" Type="http://schemas.openxmlformats.org/officeDocument/2006/relationships/slideLayout" Target="../slideLayouts/slideLayout681.xml"/><Relationship Id="rId2" Type="http://schemas.openxmlformats.org/officeDocument/2006/relationships/slideLayout" Target="../slideLayouts/slideLayout521.xml"/><Relationship Id="rId29" Type="http://schemas.openxmlformats.org/officeDocument/2006/relationships/slideLayout" Target="../slideLayouts/slideLayout548.xml"/><Relationship Id="rId24" Type="http://schemas.openxmlformats.org/officeDocument/2006/relationships/slideLayout" Target="../slideLayouts/slideLayout543.xml"/><Relationship Id="rId40" Type="http://schemas.openxmlformats.org/officeDocument/2006/relationships/slideLayout" Target="../slideLayouts/slideLayout559.xml"/><Relationship Id="rId45" Type="http://schemas.openxmlformats.org/officeDocument/2006/relationships/slideLayout" Target="../slideLayouts/slideLayout564.xml"/><Relationship Id="rId66" Type="http://schemas.openxmlformats.org/officeDocument/2006/relationships/slideLayout" Target="../slideLayouts/slideLayout585.xml"/><Relationship Id="rId87" Type="http://schemas.openxmlformats.org/officeDocument/2006/relationships/slideLayout" Target="../slideLayouts/slideLayout606.xml"/><Relationship Id="rId110" Type="http://schemas.openxmlformats.org/officeDocument/2006/relationships/slideLayout" Target="../slideLayouts/slideLayout629.xml"/><Relationship Id="rId115" Type="http://schemas.openxmlformats.org/officeDocument/2006/relationships/slideLayout" Target="../slideLayouts/slideLayout634.xml"/><Relationship Id="rId131" Type="http://schemas.openxmlformats.org/officeDocument/2006/relationships/slideLayout" Target="../slideLayouts/slideLayout650.xml"/><Relationship Id="rId136" Type="http://schemas.openxmlformats.org/officeDocument/2006/relationships/slideLayout" Target="../slideLayouts/slideLayout655.xml"/><Relationship Id="rId157" Type="http://schemas.openxmlformats.org/officeDocument/2006/relationships/slideLayout" Target="../slideLayouts/slideLayout676.xml"/><Relationship Id="rId61" Type="http://schemas.openxmlformats.org/officeDocument/2006/relationships/slideLayout" Target="../slideLayouts/slideLayout580.xml"/><Relationship Id="rId82" Type="http://schemas.openxmlformats.org/officeDocument/2006/relationships/slideLayout" Target="../slideLayouts/slideLayout601.xml"/><Relationship Id="rId152" Type="http://schemas.openxmlformats.org/officeDocument/2006/relationships/slideLayout" Target="../slideLayouts/slideLayout671.xml"/><Relationship Id="rId19" Type="http://schemas.openxmlformats.org/officeDocument/2006/relationships/slideLayout" Target="../slideLayouts/slideLayout538.xml"/><Relationship Id="rId14" Type="http://schemas.openxmlformats.org/officeDocument/2006/relationships/slideLayout" Target="../slideLayouts/slideLayout533.xml"/><Relationship Id="rId30" Type="http://schemas.openxmlformats.org/officeDocument/2006/relationships/slideLayout" Target="../slideLayouts/slideLayout549.xml"/><Relationship Id="rId35" Type="http://schemas.openxmlformats.org/officeDocument/2006/relationships/slideLayout" Target="../slideLayouts/slideLayout554.xml"/><Relationship Id="rId56" Type="http://schemas.openxmlformats.org/officeDocument/2006/relationships/slideLayout" Target="../slideLayouts/slideLayout575.xml"/><Relationship Id="rId77" Type="http://schemas.openxmlformats.org/officeDocument/2006/relationships/slideLayout" Target="../slideLayouts/slideLayout596.xml"/><Relationship Id="rId100" Type="http://schemas.openxmlformats.org/officeDocument/2006/relationships/slideLayout" Target="../slideLayouts/slideLayout619.xml"/><Relationship Id="rId105" Type="http://schemas.openxmlformats.org/officeDocument/2006/relationships/slideLayout" Target="../slideLayouts/slideLayout624.xml"/><Relationship Id="rId126" Type="http://schemas.openxmlformats.org/officeDocument/2006/relationships/slideLayout" Target="../slideLayouts/slideLayout645.xml"/><Relationship Id="rId147" Type="http://schemas.openxmlformats.org/officeDocument/2006/relationships/slideLayout" Target="../slideLayouts/slideLayout666.xml"/><Relationship Id="rId168" Type="http://schemas.openxmlformats.org/officeDocument/2006/relationships/theme" Target="../theme/theme5.xml"/><Relationship Id="rId8" Type="http://schemas.openxmlformats.org/officeDocument/2006/relationships/slideLayout" Target="../slideLayouts/slideLayout527.xml"/><Relationship Id="rId51" Type="http://schemas.openxmlformats.org/officeDocument/2006/relationships/slideLayout" Target="../slideLayouts/slideLayout570.xml"/><Relationship Id="rId72" Type="http://schemas.openxmlformats.org/officeDocument/2006/relationships/slideLayout" Target="../slideLayouts/slideLayout591.xml"/><Relationship Id="rId93" Type="http://schemas.openxmlformats.org/officeDocument/2006/relationships/slideLayout" Target="../slideLayouts/slideLayout612.xml"/><Relationship Id="rId98" Type="http://schemas.openxmlformats.org/officeDocument/2006/relationships/slideLayout" Target="../slideLayouts/slideLayout617.xml"/><Relationship Id="rId121" Type="http://schemas.openxmlformats.org/officeDocument/2006/relationships/slideLayout" Target="../slideLayouts/slideLayout640.xml"/><Relationship Id="rId142" Type="http://schemas.openxmlformats.org/officeDocument/2006/relationships/slideLayout" Target="../slideLayouts/slideLayout661.xml"/><Relationship Id="rId163" Type="http://schemas.openxmlformats.org/officeDocument/2006/relationships/slideLayout" Target="../slideLayouts/slideLayout682.xml"/><Relationship Id="rId3" Type="http://schemas.openxmlformats.org/officeDocument/2006/relationships/slideLayout" Target="../slideLayouts/slideLayout522.xml"/><Relationship Id="rId25" Type="http://schemas.openxmlformats.org/officeDocument/2006/relationships/slideLayout" Target="../slideLayouts/slideLayout544.xml"/><Relationship Id="rId46" Type="http://schemas.openxmlformats.org/officeDocument/2006/relationships/slideLayout" Target="../slideLayouts/slideLayout565.xml"/><Relationship Id="rId67" Type="http://schemas.openxmlformats.org/officeDocument/2006/relationships/slideLayout" Target="../slideLayouts/slideLayout586.xml"/><Relationship Id="rId116" Type="http://schemas.openxmlformats.org/officeDocument/2006/relationships/slideLayout" Target="../slideLayouts/slideLayout635.xml"/><Relationship Id="rId137" Type="http://schemas.openxmlformats.org/officeDocument/2006/relationships/slideLayout" Target="../slideLayouts/slideLayout656.xml"/><Relationship Id="rId158" Type="http://schemas.openxmlformats.org/officeDocument/2006/relationships/slideLayout" Target="../slideLayouts/slideLayout677.xml"/><Relationship Id="rId20" Type="http://schemas.openxmlformats.org/officeDocument/2006/relationships/slideLayout" Target="../slideLayouts/slideLayout539.xml"/><Relationship Id="rId41" Type="http://schemas.openxmlformats.org/officeDocument/2006/relationships/slideLayout" Target="../slideLayouts/slideLayout560.xml"/><Relationship Id="rId62" Type="http://schemas.openxmlformats.org/officeDocument/2006/relationships/slideLayout" Target="../slideLayouts/slideLayout581.xml"/><Relationship Id="rId83" Type="http://schemas.openxmlformats.org/officeDocument/2006/relationships/slideLayout" Target="../slideLayouts/slideLayout602.xml"/><Relationship Id="rId88" Type="http://schemas.openxmlformats.org/officeDocument/2006/relationships/slideLayout" Target="../slideLayouts/slideLayout607.xml"/><Relationship Id="rId111" Type="http://schemas.openxmlformats.org/officeDocument/2006/relationships/slideLayout" Target="../slideLayouts/slideLayout630.xml"/><Relationship Id="rId132" Type="http://schemas.openxmlformats.org/officeDocument/2006/relationships/slideLayout" Target="../slideLayouts/slideLayout651.xml"/><Relationship Id="rId153" Type="http://schemas.openxmlformats.org/officeDocument/2006/relationships/slideLayout" Target="../slideLayouts/slideLayout672.xml"/><Relationship Id="rId15" Type="http://schemas.openxmlformats.org/officeDocument/2006/relationships/slideLayout" Target="../slideLayouts/slideLayout534.xml"/><Relationship Id="rId36" Type="http://schemas.openxmlformats.org/officeDocument/2006/relationships/slideLayout" Target="../slideLayouts/slideLayout555.xml"/><Relationship Id="rId57" Type="http://schemas.openxmlformats.org/officeDocument/2006/relationships/slideLayout" Target="../slideLayouts/slideLayout576.xml"/><Relationship Id="rId106" Type="http://schemas.openxmlformats.org/officeDocument/2006/relationships/slideLayout" Target="../slideLayouts/slideLayout625.xml"/><Relationship Id="rId127" Type="http://schemas.openxmlformats.org/officeDocument/2006/relationships/slideLayout" Target="../slideLayouts/slideLayout646.xml"/><Relationship Id="rId10" Type="http://schemas.openxmlformats.org/officeDocument/2006/relationships/slideLayout" Target="../slideLayouts/slideLayout529.xml"/><Relationship Id="rId31" Type="http://schemas.openxmlformats.org/officeDocument/2006/relationships/slideLayout" Target="../slideLayouts/slideLayout550.xml"/><Relationship Id="rId52" Type="http://schemas.openxmlformats.org/officeDocument/2006/relationships/slideLayout" Target="../slideLayouts/slideLayout571.xml"/><Relationship Id="rId73" Type="http://schemas.openxmlformats.org/officeDocument/2006/relationships/slideLayout" Target="../slideLayouts/slideLayout592.xml"/><Relationship Id="rId78" Type="http://schemas.openxmlformats.org/officeDocument/2006/relationships/slideLayout" Target="../slideLayouts/slideLayout597.xml"/><Relationship Id="rId94" Type="http://schemas.openxmlformats.org/officeDocument/2006/relationships/slideLayout" Target="../slideLayouts/slideLayout613.xml"/><Relationship Id="rId99" Type="http://schemas.openxmlformats.org/officeDocument/2006/relationships/slideLayout" Target="../slideLayouts/slideLayout618.xml"/><Relationship Id="rId101" Type="http://schemas.openxmlformats.org/officeDocument/2006/relationships/slideLayout" Target="../slideLayouts/slideLayout620.xml"/><Relationship Id="rId122" Type="http://schemas.openxmlformats.org/officeDocument/2006/relationships/slideLayout" Target="../slideLayouts/slideLayout641.xml"/><Relationship Id="rId143" Type="http://schemas.openxmlformats.org/officeDocument/2006/relationships/slideLayout" Target="../slideLayouts/slideLayout662.xml"/><Relationship Id="rId148" Type="http://schemas.openxmlformats.org/officeDocument/2006/relationships/slideLayout" Target="../slideLayouts/slideLayout667.xml"/><Relationship Id="rId164" Type="http://schemas.openxmlformats.org/officeDocument/2006/relationships/slideLayout" Target="../slideLayouts/slideLayout683.xml"/><Relationship Id="rId4" Type="http://schemas.openxmlformats.org/officeDocument/2006/relationships/slideLayout" Target="../slideLayouts/slideLayout523.xml"/><Relationship Id="rId9" Type="http://schemas.openxmlformats.org/officeDocument/2006/relationships/slideLayout" Target="../slideLayouts/slideLayout528.xml"/><Relationship Id="rId26" Type="http://schemas.openxmlformats.org/officeDocument/2006/relationships/slideLayout" Target="../slideLayouts/slideLayout545.xml"/><Relationship Id="rId47" Type="http://schemas.openxmlformats.org/officeDocument/2006/relationships/slideLayout" Target="../slideLayouts/slideLayout566.xml"/><Relationship Id="rId68" Type="http://schemas.openxmlformats.org/officeDocument/2006/relationships/slideLayout" Target="../slideLayouts/slideLayout587.xml"/><Relationship Id="rId89" Type="http://schemas.openxmlformats.org/officeDocument/2006/relationships/slideLayout" Target="../slideLayouts/slideLayout608.xml"/><Relationship Id="rId112" Type="http://schemas.openxmlformats.org/officeDocument/2006/relationships/slideLayout" Target="../slideLayouts/slideLayout631.xml"/><Relationship Id="rId133" Type="http://schemas.openxmlformats.org/officeDocument/2006/relationships/slideLayout" Target="../slideLayouts/slideLayout652.xml"/><Relationship Id="rId154" Type="http://schemas.openxmlformats.org/officeDocument/2006/relationships/slideLayout" Target="../slideLayouts/slideLayout673.xml"/><Relationship Id="rId16" Type="http://schemas.openxmlformats.org/officeDocument/2006/relationships/slideLayout" Target="../slideLayouts/slideLayout535.xml"/><Relationship Id="rId37" Type="http://schemas.openxmlformats.org/officeDocument/2006/relationships/slideLayout" Target="../slideLayouts/slideLayout556.xml"/><Relationship Id="rId58" Type="http://schemas.openxmlformats.org/officeDocument/2006/relationships/slideLayout" Target="../slideLayouts/slideLayout577.xml"/><Relationship Id="rId79" Type="http://schemas.openxmlformats.org/officeDocument/2006/relationships/slideLayout" Target="../slideLayouts/slideLayout598.xml"/><Relationship Id="rId102" Type="http://schemas.openxmlformats.org/officeDocument/2006/relationships/slideLayout" Target="../slideLayouts/slideLayout621.xml"/><Relationship Id="rId123" Type="http://schemas.openxmlformats.org/officeDocument/2006/relationships/slideLayout" Target="../slideLayouts/slideLayout642.xml"/><Relationship Id="rId144" Type="http://schemas.openxmlformats.org/officeDocument/2006/relationships/slideLayout" Target="../slideLayouts/slideLayout663.xml"/><Relationship Id="rId90" Type="http://schemas.openxmlformats.org/officeDocument/2006/relationships/slideLayout" Target="../slideLayouts/slideLayout609.xml"/><Relationship Id="rId165" Type="http://schemas.openxmlformats.org/officeDocument/2006/relationships/slideLayout" Target="../slideLayouts/slideLayout684.xml"/><Relationship Id="rId27" Type="http://schemas.openxmlformats.org/officeDocument/2006/relationships/slideLayout" Target="../slideLayouts/slideLayout546.xml"/><Relationship Id="rId48" Type="http://schemas.openxmlformats.org/officeDocument/2006/relationships/slideLayout" Target="../slideLayouts/slideLayout567.xml"/><Relationship Id="rId69" Type="http://schemas.openxmlformats.org/officeDocument/2006/relationships/slideLayout" Target="../slideLayouts/slideLayout588.xml"/><Relationship Id="rId113" Type="http://schemas.openxmlformats.org/officeDocument/2006/relationships/slideLayout" Target="../slideLayouts/slideLayout632.xml"/><Relationship Id="rId134" Type="http://schemas.openxmlformats.org/officeDocument/2006/relationships/slideLayout" Target="../slideLayouts/slideLayout653.xml"/><Relationship Id="rId80" Type="http://schemas.openxmlformats.org/officeDocument/2006/relationships/slideLayout" Target="../slideLayouts/slideLayout599.xml"/><Relationship Id="rId155" Type="http://schemas.openxmlformats.org/officeDocument/2006/relationships/slideLayout" Target="../slideLayouts/slideLayout674.xml"/></Relationships>
</file>

<file path=ppt/slideMasters/_rels/slideMaster6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803.xml"/><Relationship Id="rId21" Type="http://schemas.openxmlformats.org/officeDocument/2006/relationships/slideLayout" Target="../slideLayouts/slideLayout707.xml"/><Relationship Id="rId42" Type="http://schemas.openxmlformats.org/officeDocument/2006/relationships/slideLayout" Target="../slideLayouts/slideLayout728.xml"/><Relationship Id="rId63" Type="http://schemas.openxmlformats.org/officeDocument/2006/relationships/slideLayout" Target="../slideLayouts/slideLayout749.xml"/><Relationship Id="rId84" Type="http://schemas.openxmlformats.org/officeDocument/2006/relationships/slideLayout" Target="../slideLayouts/slideLayout770.xml"/><Relationship Id="rId138" Type="http://schemas.openxmlformats.org/officeDocument/2006/relationships/slideLayout" Target="../slideLayouts/slideLayout824.xml"/><Relationship Id="rId159" Type="http://schemas.openxmlformats.org/officeDocument/2006/relationships/slideLayout" Target="../slideLayouts/slideLayout845.xml"/><Relationship Id="rId107" Type="http://schemas.openxmlformats.org/officeDocument/2006/relationships/slideLayout" Target="../slideLayouts/slideLayout793.xml"/><Relationship Id="rId11" Type="http://schemas.openxmlformats.org/officeDocument/2006/relationships/slideLayout" Target="../slideLayouts/slideLayout697.xml"/><Relationship Id="rId32" Type="http://schemas.openxmlformats.org/officeDocument/2006/relationships/slideLayout" Target="../slideLayouts/slideLayout718.xml"/><Relationship Id="rId53" Type="http://schemas.openxmlformats.org/officeDocument/2006/relationships/slideLayout" Target="../slideLayouts/slideLayout739.xml"/><Relationship Id="rId74" Type="http://schemas.openxmlformats.org/officeDocument/2006/relationships/slideLayout" Target="../slideLayouts/slideLayout760.xml"/><Relationship Id="rId128" Type="http://schemas.openxmlformats.org/officeDocument/2006/relationships/slideLayout" Target="../slideLayouts/slideLayout814.xml"/><Relationship Id="rId149" Type="http://schemas.openxmlformats.org/officeDocument/2006/relationships/slideLayout" Target="../slideLayouts/slideLayout835.xml"/><Relationship Id="rId5" Type="http://schemas.openxmlformats.org/officeDocument/2006/relationships/slideLayout" Target="../slideLayouts/slideLayout691.xml"/><Relationship Id="rId95" Type="http://schemas.openxmlformats.org/officeDocument/2006/relationships/slideLayout" Target="../slideLayouts/slideLayout781.xml"/><Relationship Id="rId160" Type="http://schemas.openxmlformats.org/officeDocument/2006/relationships/slideLayout" Target="../slideLayouts/slideLayout846.xml"/><Relationship Id="rId22" Type="http://schemas.openxmlformats.org/officeDocument/2006/relationships/slideLayout" Target="../slideLayouts/slideLayout708.xml"/><Relationship Id="rId43" Type="http://schemas.openxmlformats.org/officeDocument/2006/relationships/slideLayout" Target="../slideLayouts/slideLayout729.xml"/><Relationship Id="rId64" Type="http://schemas.openxmlformats.org/officeDocument/2006/relationships/slideLayout" Target="../slideLayouts/slideLayout750.xml"/><Relationship Id="rId118" Type="http://schemas.openxmlformats.org/officeDocument/2006/relationships/slideLayout" Target="../slideLayouts/slideLayout804.xml"/><Relationship Id="rId139" Type="http://schemas.openxmlformats.org/officeDocument/2006/relationships/slideLayout" Target="../slideLayouts/slideLayout825.xml"/><Relationship Id="rId85" Type="http://schemas.openxmlformats.org/officeDocument/2006/relationships/slideLayout" Target="../slideLayouts/slideLayout771.xml"/><Relationship Id="rId150" Type="http://schemas.openxmlformats.org/officeDocument/2006/relationships/slideLayout" Target="../slideLayouts/slideLayout836.xml"/><Relationship Id="rId12" Type="http://schemas.openxmlformats.org/officeDocument/2006/relationships/slideLayout" Target="../slideLayouts/slideLayout698.xml"/><Relationship Id="rId17" Type="http://schemas.openxmlformats.org/officeDocument/2006/relationships/slideLayout" Target="../slideLayouts/slideLayout703.xml"/><Relationship Id="rId33" Type="http://schemas.openxmlformats.org/officeDocument/2006/relationships/slideLayout" Target="../slideLayouts/slideLayout719.xml"/><Relationship Id="rId38" Type="http://schemas.openxmlformats.org/officeDocument/2006/relationships/slideLayout" Target="../slideLayouts/slideLayout724.xml"/><Relationship Id="rId59" Type="http://schemas.openxmlformats.org/officeDocument/2006/relationships/slideLayout" Target="../slideLayouts/slideLayout745.xml"/><Relationship Id="rId103" Type="http://schemas.openxmlformats.org/officeDocument/2006/relationships/slideLayout" Target="../slideLayouts/slideLayout789.xml"/><Relationship Id="rId108" Type="http://schemas.openxmlformats.org/officeDocument/2006/relationships/slideLayout" Target="../slideLayouts/slideLayout794.xml"/><Relationship Id="rId124" Type="http://schemas.openxmlformats.org/officeDocument/2006/relationships/slideLayout" Target="../slideLayouts/slideLayout810.xml"/><Relationship Id="rId129" Type="http://schemas.openxmlformats.org/officeDocument/2006/relationships/slideLayout" Target="../slideLayouts/slideLayout815.xml"/><Relationship Id="rId54" Type="http://schemas.openxmlformats.org/officeDocument/2006/relationships/slideLayout" Target="../slideLayouts/slideLayout740.xml"/><Relationship Id="rId70" Type="http://schemas.openxmlformats.org/officeDocument/2006/relationships/slideLayout" Target="../slideLayouts/slideLayout756.xml"/><Relationship Id="rId75" Type="http://schemas.openxmlformats.org/officeDocument/2006/relationships/slideLayout" Target="../slideLayouts/slideLayout761.xml"/><Relationship Id="rId91" Type="http://schemas.openxmlformats.org/officeDocument/2006/relationships/slideLayout" Target="../slideLayouts/slideLayout777.xml"/><Relationship Id="rId96" Type="http://schemas.openxmlformats.org/officeDocument/2006/relationships/slideLayout" Target="../slideLayouts/slideLayout782.xml"/><Relationship Id="rId140" Type="http://schemas.openxmlformats.org/officeDocument/2006/relationships/slideLayout" Target="../slideLayouts/slideLayout826.xml"/><Relationship Id="rId145" Type="http://schemas.openxmlformats.org/officeDocument/2006/relationships/slideLayout" Target="../slideLayouts/slideLayout831.xml"/><Relationship Id="rId161" Type="http://schemas.openxmlformats.org/officeDocument/2006/relationships/slideLayout" Target="../slideLayouts/slideLayout847.xml"/><Relationship Id="rId166" Type="http://schemas.openxmlformats.org/officeDocument/2006/relationships/slideLayout" Target="../slideLayouts/slideLayout852.xml"/><Relationship Id="rId1" Type="http://schemas.openxmlformats.org/officeDocument/2006/relationships/slideLayout" Target="../slideLayouts/slideLayout687.xml"/><Relationship Id="rId6" Type="http://schemas.openxmlformats.org/officeDocument/2006/relationships/slideLayout" Target="../slideLayouts/slideLayout692.xml"/><Relationship Id="rId23" Type="http://schemas.openxmlformats.org/officeDocument/2006/relationships/slideLayout" Target="../slideLayouts/slideLayout709.xml"/><Relationship Id="rId28" Type="http://schemas.openxmlformats.org/officeDocument/2006/relationships/slideLayout" Target="../slideLayouts/slideLayout714.xml"/><Relationship Id="rId49" Type="http://schemas.openxmlformats.org/officeDocument/2006/relationships/slideLayout" Target="../slideLayouts/slideLayout735.xml"/><Relationship Id="rId114" Type="http://schemas.openxmlformats.org/officeDocument/2006/relationships/slideLayout" Target="../slideLayouts/slideLayout800.xml"/><Relationship Id="rId119" Type="http://schemas.openxmlformats.org/officeDocument/2006/relationships/slideLayout" Target="../slideLayouts/slideLayout805.xml"/><Relationship Id="rId44" Type="http://schemas.openxmlformats.org/officeDocument/2006/relationships/slideLayout" Target="../slideLayouts/slideLayout730.xml"/><Relationship Id="rId60" Type="http://schemas.openxmlformats.org/officeDocument/2006/relationships/slideLayout" Target="../slideLayouts/slideLayout746.xml"/><Relationship Id="rId65" Type="http://schemas.openxmlformats.org/officeDocument/2006/relationships/slideLayout" Target="../slideLayouts/slideLayout751.xml"/><Relationship Id="rId81" Type="http://schemas.openxmlformats.org/officeDocument/2006/relationships/slideLayout" Target="../slideLayouts/slideLayout767.xml"/><Relationship Id="rId86" Type="http://schemas.openxmlformats.org/officeDocument/2006/relationships/slideLayout" Target="../slideLayouts/slideLayout772.xml"/><Relationship Id="rId130" Type="http://schemas.openxmlformats.org/officeDocument/2006/relationships/slideLayout" Target="../slideLayouts/slideLayout816.xml"/><Relationship Id="rId135" Type="http://schemas.openxmlformats.org/officeDocument/2006/relationships/slideLayout" Target="../slideLayouts/slideLayout821.xml"/><Relationship Id="rId151" Type="http://schemas.openxmlformats.org/officeDocument/2006/relationships/slideLayout" Target="../slideLayouts/slideLayout837.xml"/><Relationship Id="rId156" Type="http://schemas.openxmlformats.org/officeDocument/2006/relationships/slideLayout" Target="../slideLayouts/slideLayout842.xml"/><Relationship Id="rId13" Type="http://schemas.openxmlformats.org/officeDocument/2006/relationships/slideLayout" Target="../slideLayouts/slideLayout699.xml"/><Relationship Id="rId18" Type="http://schemas.openxmlformats.org/officeDocument/2006/relationships/slideLayout" Target="../slideLayouts/slideLayout704.xml"/><Relationship Id="rId39" Type="http://schemas.openxmlformats.org/officeDocument/2006/relationships/slideLayout" Target="../slideLayouts/slideLayout725.xml"/><Relationship Id="rId109" Type="http://schemas.openxmlformats.org/officeDocument/2006/relationships/slideLayout" Target="../slideLayouts/slideLayout795.xml"/><Relationship Id="rId34" Type="http://schemas.openxmlformats.org/officeDocument/2006/relationships/slideLayout" Target="../slideLayouts/slideLayout720.xml"/><Relationship Id="rId50" Type="http://schemas.openxmlformats.org/officeDocument/2006/relationships/slideLayout" Target="../slideLayouts/slideLayout736.xml"/><Relationship Id="rId55" Type="http://schemas.openxmlformats.org/officeDocument/2006/relationships/slideLayout" Target="../slideLayouts/slideLayout741.xml"/><Relationship Id="rId76" Type="http://schemas.openxmlformats.org/officeDocument/2006/relationships/slideLayout" Target="../slideLayouts/slideLayout762.xml"/><Relationship Id="rId97" Type="http://schemas.openxmlformats.org/officeDocument/2006/relationships/slideLayout" Target="../slideLayouts/slideLayout783.xml"/><Relationship Id="rId104" Type="http://schemas.openxmlformats.org/officeDocument/2006/relationships/slideLayout" Target="../slideLayouts/slideLayout790.xml"/><Relationship Id="rId120" Type="http://schemas.openxmlformats.org/officeDocument/2006/relationships/slideLayout" Target="../slideLayouts/slideLayout806.xml"/><Relationship Id="rId125" Type="http://schemas.openxmlformats.org/officeDocument/2006/relationships/slideLayout" Target="../slideLayouts/slideLayout811.xml"/><Relationship Id="rId141" Type="http://schemas.openxmlformats.org/officeDocument/2006/relationships/slideLayout" Target="../slideLayouts/slideLayout827.xml"/><Relationship Id="rId146" Type="http://schemas.openxmlformats.org/officeDocument/2006/relationships/slideLayout" Target="../slideLayouts/slideLayout832.xml"/><Relationship Id="rId167" Type="http://schemas.openxmlformats.org/officeDocument/2006/relationships/slideLayout" Target="../slideLayouts/slideLayout853.xml"/><Relationship Id="rId7" Type="http://schemas.openxmlformats.org/officeDocument/2006/relationships/slideLayout" Target="../slideLayouts/slideLayout693.xml"/><Relationship Id="rId71" Type="http://schemas.openxmlformats.org/officeDocument/2006/relationships/slideLayout" Target="../slideLayouts/slideLayout757.xml"/><Relationship Id="rId92" Type="http://schemas.openxmlformats.org/officeDocument/2006/relationships/slideLayout" Target="../slideLayouts/slideLayout778.xml"/><Relationship Id="rId162" Type="http://schemas.openxmlformats.org/officeDocument/2006/relationships/slideLayout" Target="../slideLayouts/slideLayout848.xml"/><Relationship Id="rId2" Type="http://schemas.openxmlformats.org/officeDocument/2006/relationships/slideLayout" Target="../slideLayouts/slideLayout688.xml"/><Relationship Id="rId29" Type="http://schemas.openxmlformats.org/officeDocument/2006/relationships/slideLayout" Target="../slideLayouts/slideLayout715.xml"/><Relationship Id="rId24" Type="http://schemas.openxmlformats.org/officeDocument/2006/relationships/slideLayout" Target="../slideLayouts/slideLayout710.xml"/><Relationship Id="rId40" Type="http://schemas.openxmlformats.org/officeDocument/2006/relationships/slideLayout" Target="../slideLayouts/slideLayout726.xml"/><Relationship Id="rId45" Type="http://schemas.openxmlformats.org/officeDocument/2006/relationships/slideLayout" Target="../slideLayouts/slideLayout731.xml"/><Relationship Id="rId66" Type="http://schemas.openxmlformats.org/officeDocument/2006/relationships/slideLayout" Target="../slideLayouts/slideLayout752.xml"/><Relationship Id="rId87" Type="http://schemas.openxmlformats.org/officeDocument/2006/relationships/slideLayout" Target="../slideLayouts/slideLayout773.xml"/><Relationship Id="rId110" Type="http://schemas.openxmlformats.org/officeDocument/2006/relationships/slideLayout" Target="../slideLayouts/slideLayout796.xml"/><Relationship Id="rId115" Type="http://schemas.openxmlformats.org/officeDocument/2006/relationships/slideLayout" Target="../slideLayouts/slideLayout801.xml"/><Relationship Id="rId131" Type="http://schemas.openxmlformats.org/officeDocument/2006/relationships/slideLayout" Target="../slideLayouts/slideLayout817.xml"/><Relationship Id="rId136" Type="http://schemas.openxmlformats.org/officeDocument/2006/relationships/slideLayout" Target="../slideLayouts/slideLayout822.xml"/><Relationship Id="rId157" Type="http://schemas.openxmlformats.org/officeDocument/2006/relationships/slideLayout" Target="../slideLayouts/slideLayout843.xml"/><Relationship Id="rId61" Type="http://schemas.openxmlformats.org/officeDocument/2006/relationships/slideLayout" Target="../slideLayouts/slideLayout747.xml"/><Relationship Id="rId82" Type="http://schemas.openxmlformats.org/officeDocument/2006/relationships/slideLayout" Target="../slideLayouts/slideLayout768.xml"/><Relationship Id="rId152" Type="http://schemas.openxmlformats.org/officeDocument/2006/relationships/slideLayout" Target="../slideLayouts/slideLayout838.xml"/><Relationship Id="rId19" Type="http://schemas.openxmlformats.org/officeDocument/2006/relationships/slideLayout" Target="../slideLayouts/slideLayout705.xml"/><Relationship Id="rId14" Type="http://schemas.openxmlformats.org/officeDocument/2006/relationships/slideLayout" Target="../slideLayouts/slideLayout700.xml"/><Relationship Id="rId30" Type="http://schemas.openxmlformats.org/officeDocument/2006/relationships/slideLayout" Target="../slideLayouts/slideLayout716.xml"/><Relationship Id="rId35" Type="http://schemas.openxmlformats.org/officeDocument/2006/relationships/slideLayout" Target="../slideLayouts/slideLayout721.xml"/><Relationship Id="rId56" Type="http://schemas.openxmlformats.org/officeDocument/2006/relationships/slideLayout" Target="../slideLayouts/slideLayout742.xml"/><Relationship Id="rId77" Type="http://schemas.openxmlformats.org/officeDocument/2006/relationships/slideLayout" Target="../slideLayouts/slideLayout763.xml"/><Relationship Id="rId100" Type="http://schemas.openxmlformats.org/officeDocument/2006/relationships/slideLayout" Target="../slideLayouts/slideLayout786.xml"/><Relationship Id="rId105" Type="http://schemas.openxmlformats.org/officeDocument/2006/relationships/slideLayout" Target="../slideLayouts/slideLayout791.xml"/><Relationship Id="rId126" Type="http://schemas.openxmlformats.org/officeDocument/2006/relationships/slideLayout" Target="../slideLayouts/slideLayout812.xml"/><Relationship Id="rId147" Type="http://schemas.openxmlformats.org/officeDocument/2006/relationships/slideLayout" Target="../slideLayouts/slideLayout833.xml"/><Relationship Id="rId168" Type="http://schemas.openxmlformats.org/officeDocument/2006/relationships/theme" Target="../theme/theme6.xml"/><Relationship Id="rId8" Type="http://schemas.openxmlformats.org/officeDocument/2006/relationships/slideLayout" Target="../slideLayouts/slideLayout694.xml"/><Relationship Id="rId51" Type="http://schemas.openxmlformats.org/officeDocument/2006/relationships/slideLayout" Target="../slideLayouts/slideLayout737.xml"/><Relationship Id="rId72" Type="http://schemas.openxmlformats.org/officeDocument/2006/relationships/slideLayout" Target="../slideLayouts/slideLayout758.xml"/><Relationship Id="rId93" Type="http://schemas.openxmlformats.org/officeDocument/2006/relationships/slideLayout" Target="../slideLayouts/slideLayout779.xml"/><Relationship Id="rId98" Type="http://schemas.openxmlformats.org/officeDocument/2006/relationships/slideLayout" Target="../slideLayouts/slideLayout784.xml"/><Relationship Id="rId121" Type="http://schemas.openxmlformats.org/officeDocument/2006/relationships/slideLayout" Target="../slideLayouts/slideLayout807.xml"/><Relationship Id="rId142" Type="http://schemas.openxmlformats.org/officeDocument/2006/relationships/slideLayout" Target="../slideLayouts/slideLayout828.xml"/><Relationship Id="rId163" Type="http://schemas.openxmlformats.org/officeDocument/2006/relationships/slideLayout" Target="../slideLayouts/slideLayout849.xml"/><Relationship Id="rId3" Type="http://schemas.openxmlformats.org/officeDocument/2006/relationships/slideLayout" Target="../slideLayouts/slideLayout689.xml"/><Relationship Id="rId25" Type="http://schemas.openxmlformats.org/officeDocument/2006/relationships/slideLayout" Target="../slideLayouts/slideLayout711.xml"/><Relationship Id="rId46" Type="http://schemas.openxmlformats.org/officeDocument/2006/relationships/slideLayout" Target="../slideLayouts/slideLayout732.xml"/><Relationship Id="rId67" Type="http://schemas.openxmlformats.org/officeDocument/2006/relationships/slideLayout" Target="../slideLayouts/slideLayout753.xml"/><Relationship Id="rId116" Type="http://schemas.openxmlformats.org/officeDocument/2006/relationships/slideLayout" Target="../slideLayouts/slideLayout802.xml"/><Relationship Id="rId137" Type="http://schemas.openxmlformats.org/officeDocument/2006/relationships/slideLayout" Target="../slideLayouts/slideLayout823.xml"/><Relationship Id="rId158" Type="http://schemas.openxmlformats.org/officeDocument/2006/relationships/slideLayout" Target="../slideLayouts/slideLayout844.xml"/><Relationship Id="rId20" Type="http://schemas.openxmlformats.org/officeDocument/2006/relationships/slideLayout" Target="../slideLayouts/slideLayout706.xml"/><Relationship Id="rId41" Type="http://schemas.openxmlformats.org/officeDocument/2006/relationships/slideLayout" Target="../slideLayouts/slideLayout727.xml"/><Relationship Id="rId62" Type="http://schemas.openxmlformats.org/officeDocument/2006/relationships/slideLayout" Target="../slideLayouts/slideLayout748.xml"/><Relationship Id="rId83" Type="http://schemas.openxmlformats.org/officeDocument/2006/relationships/slideLayout" Target="../slideLayouts/slideLayout769.xml"/><Relationship Id="rId88" Type="http://schemas.openxmlformats.org/officeDocument/2006/relationships/slideLayout" Target="../slideLayouts/slideLayout774.xml"/><Relationship Id="rId111" Type="http://schemas.openxmlformats.org/officeDocument/2006/relationships/slideLayout" Target="../slideLayouts/slideLayout797.xml"/><Relationship Id="rId132" Type="http://schemas.openxmlformats.org/officeDocument/2006/relationships/slideLayout" Target="../slideLayouts/slideLayout818.xml"/><Relationship Id="rId153" Type="http://schemas.openxmlformats.org/officeDocument/2006/relationships/slideLayout" Target="../slideLayouts/slideLayout839.xml"/><Relationship Id="rId15" Type="http://schemas.openxmlformats.org/officeDocument/2006/relationships/slideLayout" Target="../slideLayouts/slideLayout701.xml"/><Relationship Id="rId36" Type="http://schemas.openxmlformats.org/officeDocument/2006/relationships/slideLayout" Target="../slideLayouts/slideLayout722.xml"/><Relationship Id="rId57" Type="http://schemas.openxmlformats.org/officeDocument/2006/relationships/slideLayout" Target="../slideLayouts/slideLayout743.xml"/><Relationship Id="rId106" Type="http://schemas.openxmlformats.org/officeDocument/2006/relationships/slideLayout" Target="../slideLayouts/slideLayout792.xml"/><Relationship Id="rId127" Type="http://schemas.openxmlformats.org/officeDocument/2006/relationships/slideLayout" Target="../slideLayouts/slideLayout813.xml"/><Relationship Id="rId10" Type="http://schemas.openxmlformats.org/officeDocument/2006/relationships/slideLayout" Target="../slideLayouts/slideLayout696.xml"/><Relationship Id="rId31" Type="http://schemas.openxmlformats.org/officeDocument/2006/relationships/slideLayout" Target="../slideLayouts/slideLayout717.xml"/><Relationship Id="rId52" Type="http://schemas.openxmlformats.org/officeDocument/2006/relationships/slideLayout" Target="../slideLayouts/slideLayout738.xml"/><Relationship Id="rId73" Type="http://schemas.openxmlformats.org/officeDocument/2006/relationships/slideLayout" Target="../slideLayouts/slideLayout759.xml"/><Relationship Id="rId78" Type="http://schemas.openxmlformats.org/officeDocument/2006/relationships/slideLayout" Target="../slideLayouts/slideLayout764.xml"/><Relationship Id="rId94" Type="http://schemas.openxmlformats.org/officeDocument/2006/relationships/slideLayout" Target="../slideLayouts/slideLayout780.xml"/><Relationship Id="rId99" Type="http://schemas.openxmlformats.org/officeDocument/2006/relationships/slideLayout" Target="../slideLayouts/slideLayout785.xml"/><Relationship Id="rId101" Type="http://schemas.openxmlformats.org/officeDocument/2006/relationships/slideLayout" Target="../slideLayouts/slideLayout787.xml"/><Relationship Id="rId122" Type="http://schemas.openxmlformats.org/officeDocument/2006/relationships/slideLayout" Target="../slideLayouts/slideLayout808.xml"/><Relationship Id="rId143" Type="http://schemas.openxmlformats.org/officeDocument/2006/relationships/slideLayout" Target="../slideLayouts/slideLayout829.xml"/><Relationship Id="rId148" Type="http://schemas.openxmlformats.org/officeDocument/2006/relationships/slideLayout" Target="../slideLayouts/slideLayout834.xml"/><Relationship Id="rId164" Type="http://schemas.openxmlformats.org/officeDocument/2006/relationships/slideLayout" Target="../slideLayouts/slideLayout850.xml"/><Relationship Id="rId4" Type="http://schemas.openxmlformats.org/officeDocument/2006/relationships/slideLayout" Target="../slideLayouts/slideLayout690.xml"/><Relationship Id="rId9" Type="http://schemas.openxmlformats.org/officeDocument/2006/relationships/slideLayout" Target="../slideLayouts/slideLayout695.xml"/><Relationship Id="rId26" Type="http://schemas.openxmlformats.org/officeDocument/2006/relationships/slideLayout" Target="../slideLayouts/slideLayout712.xml"/><Relationship Id="rId47" Type="http://schemas.openxmlformats.org/officeDocument/2006/relationships/slideLayout" Target="../slideLayouts/slideLayout733.xml"/><Relationship Id="rId68" Type="http://schemas.openxmlformats.org/officeDocument/2006/relationships/slideLayout" Target="../slideLayouts/slideLayout754.xml"/><Relationship Id="rId89" Type="http://schemas.openxmlformats.org/officeDocument/2006/relationships/slideLayout" Target="../slideLayouts/slideLayout775.xml"/><Relationship Id="rId112" Type="http://schemas.openxmlformats.org/officeDocument/2006/relationships/slideLayout" Target="../slideLayouts/slideLayout798.xml"/><Relationship Id="rId133" Type="http://schemas.openxmlformats.org/officeDocument/2006/relationships/slideLayout" Target="../slideLayouts/slideLayout819.xml"/><Relationship Id="rId154" Type="http://schemas.openxmlformats.org/officeDocument/2006/relationships/slideLayout" Target="../slideLayouts/slideLayout840.xml"/><Relationship Id="rId16" Type="http://schemas.openxmlformats.org/officeDocument/2006/relationships/slideLayout" Target="../slideLayouts/slideLayout702.xml"/><Relationship Id="rId37" Type="http://schemas.openxmlformats.org/officeDocument/2006/relationships/slideLayout" Target="../slideLayouts/slideLayout723.xml"/><Relationship Id="rId58" Type="http://schemas.openxmlformats.org/officeDocument/2006/relationships/slideLayout" Target="../slideLayouts/slideLayout744.xml"/><Relationship Id="rId79" Type="http://schemas.openxmlformats.org/officeDocument/2006/relationships/slideLayout" Target="../slideLayouts/slideLayout765.xml"/><Relationship Id="rId102" Type="http://schemas.openxmlformats.org/officeDocument/2006/relationships/slideLayout" Target="../slideLayouts/slideLayout788.xml"/><Relationship Id="rId123" Type="http://schemas.openxmlformats.org/officeDocument/2006/relationships/slideLayout" Target="../slideLayouts/slideLayout809.xml"/><Relationship Id="rId144" Type="http://schemas.openxmlformats.org/officeDocument/2006/relationships/slideLayout" Target="../slideLayouts/slideLayout830.xml"/><Relationship Id="rId90" Type="http://schemas.openxmlformats.org/officeDocument/2006/relationships/slideLayout" Target="../slideLayouts/slideLayout776.xml"/><Relationship Id="rId165" Type="http://schemas.openxmlformats.org/officeDocument/2006/relationships/slideLayout" Target="../slideLayouts/slideLayout851.xml"/><Relationship Id="rId27" Type="http://schemas.openxmlformats.org/officeDocument/2006/relationships/slideLayout" Target="../slideLayouts/slideLayout713.xml"/><Relationship Id="rId48" Type="http://schemas.openxmlformats.org/officeDocument/2006/relationships/slideLayout" Target="../slideLayouts/slideLayout734.xml"/><Relationship Id="rId69" Type="http://schemas.openxmlformats.org/officeDocument/2006/relationships/slideLayout" Target="../slideLayouts/slideLayout755.xml"/><Relationship Id="rId113" Type="http://schemas.openxmlformats.org/officeDocument/2006/relationships/slideLayout" Target="../slideLayouts/slideLayout799.xml"/><Relationship Id="rId134" Type="http://schemas.openxmlformats.org/officeDocument/2006/relationships/slideLayout" Target="../slideLayouts/slideLayout820.xml"/><Relationship Id="rId80" Type="http://schemas.openxmlformats.org/officeDocument/2006/relationships/slideLayout" Target="../slideLayouts/slideLayout766.xml"/><Relationship Id="rId155" Type="http://schemas.openxmlformats.org/officeDocument/2006/relationships/slideLayout" Target="../slideLayouts/slideLayout841.xml"/></Relationships>
</file>

<file path=ppt/slideMasters/_rels/slideMaster7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970.xml"/><Relationship Id="rId21" Type="http://schemas.openxmlformats.org/officeDocument/2006/relationships/slideLayout" Target="../slideLayouts/slideLayout874.xml"/><Relationship Id="rId42" Type="http://schemas.openxmlformats.org/officeDocument/2006/relationships/slideLayout" Target="../slideLayouts/slideLayout895.xml"/><Relationship Id="rId63" Type="http://schemas.openxmlformats.org/officeDocument/2006/relationships/slideLayout" Target="../slideLayouts/slideLayout916.xml"/><Relationship Id="rId84" Type="http://schemas.openxmlformats.org/officeDocument/2006/relationships/slideLayout" Target="../slideLayouts/slideLayout937.xml"/><Relationship Id="rId138" Type="http://schemas.openxmlformats.org/officeDocument/2006/relationships/slideLayout" Target="../slideLayouts/slideLayout991.xml"/><Relationship Id="rId159" Type="http://schemas.openxmlformats.org/officeDocument/2006/relationships/slideLayout" Target="../slideLayouts/slideLayout1012.xml"/><Relationship Id="rId107" Type="http://schemas.openxmlformats.org/officeDocument/2006/relationships/slideLayout" Target="../slideLayouts/slideLayout960.xml"/><Relationship Id="rId11" Type="http://schemas.openxmlformats.org/officeDocument/2006/relationships/slideLayout" Target="../slideLayouts/slideLayout864.xml"/><Relationship Id="rId32" Type="http://schemas.openxmlformats.org/officeDocument/2006/relationships/slideLayout" Target="../slideLayouts/slideLayout885.xml"/><Relationship Id="rId53" Type="http://schemas.openxmlformats.org/officeDocument/2006/relationships/slideLayout" Target="../slideLayouts/slideLayout906.xml"/><Relationship Id="rId74" Type="http://schemas.openxmlformats.org/officeDocument/2006/relationships/slideLayout" Target="../slideLayouts/slideLayout927.xml"/><Relationship Id="rId128" Type="http://schemas.openxmlformats.org/officeDocument/2006/relationships/slideLayout" Target="../slideLayouts/slideLayout981.xml"/><Relationship Id="rId149" Type="http://schemas.openxmlformats.org/officeDocument/2006/relationships/slideLayout" Target="../slideLayouts/slideLayout1002.xml"/><Relationship Id="rId5" Type="http://schemas.openxmlformats.org/officeDocument/2006/relationships/slideLayout" Target="../slideLayouts/slideLayout858.xml"/><Relationship Id="rId95" Type="http://schemas.openxmlformats.org/officeDocument/2006/relationships/slideLayout" Target="../slideLayouts/slideLayout948.xml"/><Relationship Id="rId160" Type="http://schemas.openxmlformats.org/officeDocument/2006/relationships/slideLayout" Target="../slideLayouts/slideLayout1013.xml"/><Relationship Id="rId22" Type="http://schemas.openxmlformats.org/officeDocument/2006/relationships/slideLayout" Target="../slideLayouts/slideLayout875.xml"/><Relationship Id="rId43" Type="http://schemas.openxmlformats.org/officeDocument/2006/relationships/slideLayout" Target="../slideLayouts/slideLayout896.xml"/><Relationship Id="rId64" Type="http://schemas.openxmlformats.org/officeDocument/2006/relationships/slideLayout" Target="../slideLayouts/slideLayout917.xml"/><Relationship Id="rId118" Type="http://schemas.openxmlformats.org/officeDocument/2006/relationships/slideLayout" Target="../slideLayouts/slideLayout971.xml"/><Relationship Id="rId139" Type="http://schemas.openxmlformats.org/officeDocument/2006/relationships/slideLayout" Target="../slideLayouts/slideLayout992.xml"/><Relationship Id="rId85" Type="http://schemas.openxmlformats.org/officeDocument/2006/relationships/slideLayout" Target="../slideLayouts/slideLayout938.xml"/><Relationship Id="rId150" Type="http://schemas.openxmlformats.org/officeDocument/2006/relationships/slideLayout" Target="../slideLayouts/slideLayout1003.xml"/><Relationship Id="rId12" Type="http://schemas.openxmlformats.org/officeDocument/2006/relationships/slideLayout" Target="../slideLayouts/slideLayout865.xml"/><Relationship Id="rId17" Type="http://schemas.openxmlformats.org/officeDocument/2006/relationships/slideLayout" Target="../slideLayouts/slideLayout870.xml"/><Relationship Id="rId33" Type="http://schemas.openxmlformats.org/officeDocument/2006/relationships/slideLayout" Target="../slideLayouts/slideLayout886.xml"/><Relationship Id="rId38" Type="http://schemas.openxmlformats.org/officeDocument/2006/relationships/slideLayout" Target="../slideLayouts/slideLayout891.xml"/><Relationship Id="rId59" Type="http://schemas.openxmlformats.org/officeDocument/2006/relationships/slideLayout" Target="../slideLayouts/slideLayout912.xml"/><Relationship Id="rId103" Type="http://schemas.openxmlformats.org/officeDocument/2006/relationships/slideLayout" Target="../slideLayouts/slideLayout956.xml"/><Relationship Id="rId108" Type="http://schemas.openxmlformats.org/officeDocument/2006/relationships/slideLayout" Target="../slideLayouts/slideLayout961.xml"/><Relationship Id="rId124" Type="http://schemas.openxmlformats.org/officeDocument/2006/relationships/slideLayout" Target="../slideLayouts/slideLayout977.xml"/><Relationship Id="rId129" Type="http://schemas.openxmlformats.org/officeDocument/2006/relationships/slideLayout" Target="../slideLayouts/slideLayout982.xml"/><Relationship Id="rId54" Type="http://schemas.openxmlformats.org/officeDocument/2006/relationships/slideLayout" Target="../slideLayouts/slideLayout907.xml"/><Relationship Id="rId70" Type="http://schemas.openxmlformats.org/officeDocument/2006/relationships/slideLayout" Target="../slideLayouts/slideLayout923.xml"/><Relationship Id="rId75" Type="http://schemas.openxmlformats.org/officeDocument/2006/relationships/slideLayout" Target="../slideLayouts/slideLayout928.xml"/><Relationship Id="rId91" Type="http://schemas.openxmlformats.org/officeDocument/2006/relationships/slideLayout" Target="../slideLayouts/slideLayout944.xml"/><Relationship Id="rId96" Type="http://schemas.openxmlformats.org/officeDocument/2006/relationships/slideLayout" Target="../slideLayouts/slideLayout949.xml"/><Relationship Id="rId140" Type="http://schemas.openxmlformats.org/officeDocument/2006/relationships/slideLayout" Target="../slideLayouts/slideLayout993.xml"/><Relationship Id="rId145" Type="http://schemas.openxmlformats.org/officeDocument/2006/relationships/slideLayout" Target="../slideLayouts/slideLayout998.xml"/><Relationship Id="rId161" Type="http://schemas.openxmlformats.org/officeDocument/2006/relationships/slideLayout" Target="../slideLayouts/slideLayout1014.xml"/><Relationship Id="rId166" Type="http://schemas.openxmlformats.org/officeDocument/2006/relationships/slideLayout" Target="../slideLayouts/slideLayout1019.xml"/><Relationship Id="rId1" Type="http://schemas.openxmlformats.org/officeDocument/2006/relationships/slideLayout" Target="../slideLayouts/slideLayout854.xml"/><Relationship Id="rId6" Type="http://schemas.openxmlformats.org/officeDocument/2006/relationships/slideLayout" Target="../slideLayouts/slideLayout859.xml"/><Relationship Id="rId23" Type="http://schemas.openxmlformats.org/officeDocument/2006/relationships/slideLayout" Target="../slideLayouts/slideLayout876.xml"/><Relationship Id="rId28" Type="http://schemas.openxmlformats.org/officeDocument/2006/relationships/slideLayout" Target="../slideLayouts/slideLayout881.xml"/><Relationship Id="rId49" Type="http://schemas.openxmlformats.org/officeDocument/2006/relationships/slideLayout" Target="../slideLayouts/slideLayout902.xml"/><Relationship Id="rId114" Type="http://schemas.openxmlformats.org/officeDocument/2006/relationships/slideLayout" Target="../slideLayouts/slideLayout967.xml"/><Relationship Id="rId119" Type="http://schemas.openxmlformats.org/officeDocument/2006/relationships/slideLayout" Target="../slideLayouts/slideLayout972.xml"/><Relationship Id="rId44" Type="http://schemas.openxmlformats.org/officeDocument/2006/relationships/slideLayout" Target="../slideLayouts/slideLayout897.xml"/><Relationship Id="rId60" Type="http://schemas.openxmlformats.org/officeDocument/2006/relationships/slideLayout" Target="../slideLayouts/slideLayout913.xml"/><Relationship Id="rId65" Type="http://schemas.openxmlformats.org/officeDocument/2006/relationships/slideLayout" Target="../slideLayouts/slideLayout918.xml"/><Relationship Id="rId81" Type="http://schemas.openxmlformats.org/officeDocument/2006/relationships/slideLayout" Target="../slideLayouts/slideLayout934.xml"/><Relationship Id="rId86" Type="http://schemas.openxmlformats.org/officeDocument/2006/relationships/slideLayout" Target="../slideLayouts/slideLayout939.xml"/><Relationship Id="rId130" Type="http://schemas.openxmlformats.org/officeDocument/2006/relationships/slideLayout" Target="../slideLayouts/slideLayout983.xml"/><Relationship Id="rId135" Type="http://schemas.openxmlformats.org/officeDocument/2006/relationships/slideLayout" Target="../slideLayouts/slideLayout988.xml"/><Relationship Id="rId151" Type="http://schemas.openxmlformats.org/officeDocument/2006/relationships/slideLayout" Target="../slideLayouts/slideLayout1004.xml"/><Relationship Id="rId156" Type="http://schemas.openxmlformats.org/officeDocument/2006/relationships/slideLayout" Target="../slideLayouts/slideLayout1009.xml"/><Relationship Id="rId13" Type="http://schemas.openxmlformats.org/officeDocument/2006/relationships/slideLayout" Target="../slideLayouts/slideLayout866.xml"/><Relationship Id="rId18" Type="http://schemas.openxmlformats.org/officeDocument/2006/relationships/slideLayout" Target="../slideLayouts/slideLayout871.xml"/><Relationship Id="rId39" Type="http://schemas.openxmlformats.org/officeDocument/2006/relationships/slideLayout" Target="../slideLayouts/slideLayout892.xml"/><Relationship Id="rId109" Type="http://schemas.openxmlformats.org/officeDocument/2006/relationships/slideLayout" Target="../slideLayouts/slideLayout962.xml"/><Relationship Id="rId34" Type="http://schemas.openxmlformats.org/officeDocument/2006/relationships/slideLayout" Target="../slideLayouts/slideLayout887.xml"/><Relationship Id="rId50" Type="http://schemas.openxmlformats.org/officeDocument/2006/relationships/slideLayout" Target="../slideLayouts/slideLayout903.xml"/><Relationship Id="rId55" Type="http://schemas.openxmlformats.org/officeDocument/2006/relationships/slideLayout" Target="../slideLayouts/slideLayout908.xml"/><Relationship Id="rId76" Type="http://schemas.openxmlformats.org/officeDocument/2006/relationships/slideLayout" Target="../slideLayouts/slideLayout929.xml"/><Relationship Id="rId97" Type="http://schemas.openxmlformats.org/officeDocument/2006/relationships/slideLayout" Target="../slideLayouts/slideLayout950.xml"/><Relationship Id="rId104" Type="http://schemas.openxmlformats.org/officeDocument/2006/relationships/slideLayout" Target="../slideLayouts/slideLayout957.xml"/><Relationship Id="rId120" Type="http://schemas.openxmlformats.org/officeDocument/2006/relationships/slideLayout" Target="../slideLayouts/slideLayout973.xml"/><Relationship Id="rId125" Type="http://schemas.openxmlformats.org/officeDocument/2006/relationships/slideLayout" Target="../slideLayouts/slideLayout978.xml"/><Relationship Id="rId141" Type="http://schemas.openxmlformats.org/officeDocument/2006/relationships/slideLayout" Target="../slideLayouts/slideLayout994.xml"/><Relationship Id="rId146" Type="http://schemas.openxmlformats.org/officeDocument/2006/relationships/slideLayout" Target="../slideLayouts/slideLayout999.xml"/><Relationship Id="rId167" Type="http://schemas.openxmlformats.org/officeDocument/2006/relationships/slideLayout" Target="../slideLayouts/slideLayout1020.xml"/><Relationship Id="rId7" Type="http://schemas.openxmlformats.org/officeDocument/2006/relationships/slideLayout" Target="../slideLayouts/slideLayout860.xml"/><Relationship Id="rId71" Type="http://schemas.openxmlformats.org/officeDocument/2006/relationships/slideLayout" Target="../slideLayouts/slideLayout924.xml"/><Relationship Id="rId92" Type="http://schemas.openxmlformats.org/officeDocument/2006/relationships/slideLayout" Target="../slideLayouts/slideLayout945.xml"/><Relationship Id="rId162" Type="http://schemas.openxmlformats.org/officeDocument/2006/relationships/slideLayout" Target="../slideLayouts/slideLayout1015.xml"/><Relationship Id="rId2" Type="http://schemas.openxmlformats.org/officeDocument/2006/relationships/slideLayout" Target="../slideLayouts/slideLayout855.xml"/><Relationship Id="rId29" Type="http://schemas.openxmlformats.org/officeDocument/2006/relationships/slideLayout" Target="../slideLayouts/slideLayout882.xml"/><Relationship Id="rId24" Type="http://schemas.openxmlformats.org/officeDocument/2006/relationships/slideLayout" Target="../slideLayouts/slideLayout877.xml"/><Relationship Id="rId40" Type="http://schemas.openxmlformats.org/officeDocument/2006/relationships/slideLayout" Target="../slideLayouts/slideLayout893.xml"/><Relationship Id="rId45" Type="http://schemas.openxmlformats.org/officeDocument/2006/relationships/slideLayout" Target="../slideLayouts/slideLayout898.xml"/><Relationship Id="rId66" Type="http://schemas.openxmlformats.org/officeDocument/2006/relationships/slideLayout" Target="../slideLayouts/slideLayout919.xml"/><Relationship Id="rId87" Type="http://schemas.openxmlformats.org/officeDocument/2006/relationships/slideLayout" Target="../slideLayouts/slideLayout940.xml"/><Relationship Id="rId110" Type="http://schemas.openxmlformats.org/officeDocument/2006/relationships/slideLayout" Target="../slideLayouts/slideLayout963.xml"/><Relationship Id="rId115" Type="http://schemas.openxmlformats.org/officeDocument/2006/relationships/slideLayout" Target="../slideLayouts/slideLayout968.xml"/><Relationship Id="rId131" Type="http://schemas.openxmlformats.org/officeDocument/2006/relationships/slideLayout" Target="../slideLayouts/slideLayout984.xml"/><Relationship Id="rId136" Type="http://schemas.openxmlformats.org/officeDocument/2006/relationships/slideLayout" Target="../slideLayouts/slideLayout989.xml"/><Relationship Id="rId157" Type="http://schemas.openxmlformats.org/officeDocument/2006/relationships/slideLayout" Target="../slideLayouts/slideLayout1010.xml"/><Relationship Id="rId61" Type="http://schemas.openxmlformats.org/officeDocument/2006/relationships/slideLayout" Target="../slideLayouts/slideLayout914.xml"/><Relationship Id="rId82" Type="http://schemas.openxmlformats.org/officeDocument/2006/relationships/slideLayout" Target="../slideLayouts/slideLayout935.xml"/><Relationship Id="rId152" Type="http://schemas.openxmlformats.org/officeDocument/2006/relationships/slideLayout" Target="../slideLayouts/slideLayout1005.xml"/><Relationship Id="rId19" Type="http://schemas.openxmlformats.org/officeDocument/2006/relationships/slideLayout" Target="../slideLayouts/slideLayout872.xml"/><Relationship Id="rId14" Type="http://schemas.openxmlformats.org/officeDocument/2006/relationships/slideLayout" Target="../slideLayouts/slideLayout867.xml"/><Relationship Id="rId30" Type="http://schemas.openxmlformats.org/officeDocument/2006/relationships/slideLayout" Target="../slideLayouts/slideLayout883.xml"/><Relationship Id="rId35" Type="http://schemas.openxmlformats.org/officeDocument/2006/relationships/slideLayout" Target="../slideLayouts/slideLayout888.xml"/><Relationship Id="rId56" Type="http://schemas.openxmlformats.org/officeDocument/2006/relationships/slideLayout" Target="../slideLayouts/slideLayout909.xml"/><Relationship Id="rId77" Type="http://schemas.openxmlformats.org/officeDocument/2006/relationships/slideLayout" Target="../slideLayouts/slideLayout930.xml"/><Relationship Id="rId100" Type="http://schemas.openxmlformats.org/officeDocument/2006/relationships/slideLayout" Target="../slideLayouts/slideLayout953.xml"/><Relationship Id="rId105" Type="http://schemas.openxmlformats.org/officeDocument/2006/relationships/slideLayout" Target="../slideLayouts/slideLayout958.xml"/><Relationship Id="rId126" Type="http://schemas.openxmlformats.org/officeDocument/2006/relationships/slideLayout" Target="../slideLayouts/slideLayout979.xml"/><Relationship Id="rId147" Type="http://schemas.openxmlformats.org/officeDocument/2006/relationships/slideLayout" Target="../slideLayouts/slideLayout1000.xml"/><Relationship Id="rId168" Type="http://schemas.openxmlformats.org/officeDocument/2006/relationships/theme" Target="../theme/theme7.xml"/><Relationship Id="rId8" Type="http://schemas.openxmlformats.org/officeDocument/2006/relationships/slideLayout" Target="../slideLayouts/slideLayout861.xml"/><Relationship Id="rId51" Type="http://schemas.openxmlformats.org/officeDocument/2006/relationships/slideLayout" Target="../slideLayouts/slideLayout904.xml"/><Relationship Id="rId72" Type="http://schemas.openxmlformats.org/officeDocument/2006/relationships/slideLayout" Target="../slideLayouts/slideLayout925.xml"/><Relationship Id="rId93" Type="http://schemas.openxmlformats.org/officeDocument/2006/relationships/slideLayout" Target="../slideLayouts/slideLayout946.xml"/><Relationship Id="rId98" Type="http://schemas.openxmlformats.org/officeDocument/2006/relationships/slideLayout" Target="../slideLayouts/slideLayout951.xml"/><Relationship Id="rId121" Type="http://schemas.openxmlformats.org/officeDocument/2006/relationships/slideLayout" Target="../slideLayouts/slideLayout974.xml"/><Relationship Id="rId142" Type="http://schemas.openxmlformats.org/officeDocument/2006/relationships/slideLayout" Target="../slideLayouts/slideLayout995.xml"/><Relationship Id="rId163" Type="http://schemas.openxmlformats.org/officeDocument/2006/relationships/slideLayout" Target="../slideLayouts/slideLayout1016.xml"/><Relationship Id="rId3" Type="http://schemas.openxmlformats.org/officeDocument/2006/relationships/slideLayout" Target="../slideLayouts/slideLayout856.xml"/><Relationship Id="rId25" Type="http://schemas.openxmlformats.org/officeDocument/2006/relationships/slideLayout" Target="../slideLayouts/slideLayout878.xml"/><Relationship Id="rId46" Type="http://schemas.openxmlformats.org/officeDocument/2006/relationships/slideLayout" Target="../slideLayouts/slideLayout899.xml"/><Relationship Id="rId67" Type="http://schemas.openxmlformats.org/officeDocument/2006/relationships/slideLayout" Target="../slideLayouts/slideLayout920.xml"/><Relationship Id="rId116" Type="http://schemas.openxmlformats.org/officeDocument/2006/relationships/slideLayout" Target="../slideLayouts/slideLayout969.xml"/><Relationship Id="rId137" Type="http://schemas.openxmlformats.org/officeDocument/2006/relationships/slideLayout" Target="../slideLayouts/slideLayout990.xml"/><Relationship Id="rId158" Type="http://schemas.openxmlformats.org/officeDocument/2006/relationships/slideLayout" Target="../slideLayouts/slideLayout1011.xml"/><Relationship Id="rId20" Type="http://schemas.openxmlformats.org/officeDocument/2006/relationships/slideLayout" Target="../slideLayouts/slideLayout873.xml"/><Relationship Id="rId41" Type="http://schemas.openxmlformats.org/officeDocument/2006/relationships/slideLayout" Target="../slideLayouts/slideLayout894.xml"/><Relationship Id="rId62" Type="http://schemas.openxmlformats.org/officeDocument/2006/relationships/slideLayout" Target="../slideLayouts/slideLayout915.xml"/><Relationship Id="rId83" Type="http://schemas.openxmlformats.org/officeDocument/2006/relationships/slideLayout" Target="../slideLayouts/slideLayout936.xml"/><Relationship Id="rId88" Type="http://schemas.openxmlformats.org/officeDocument/2006/relationships/slideLayout" Target="../slideLayouts/slideLayout941.xml"/><Relationship Id="rId111" Type="http://schemas.openxmlformats.org/officeDocument/2006/relationships/slideLayout" Target="../slideLayouts/slideLayout964.xml"/><Relationship Id="rId132" Type="http://schemas.openxmlformats.org/officeDocument/2006/relationships/slideLayout" Target="../slideLayouts/slideLayout985.xml"/><Relationship Id="rId153" Type="http://schemas.openxmlformats.org/officeDocument/2006/relationships/slideLayout" Target="../slideLayouts/slideLayout1006.xml"/><Relationship Id="rId15" Type="http://schemas.openxmlformats.org/officeDocument/2006/relationships/slideLayout" Target="../slideLayouts/slideLayout868.xml"/><Relationship Id="rId36" Type="http://schemas.openxmlformats.org/officeDocument/2006/relationships/slideLayout" Target="../slideLayouts/slideLayout889.xml"/><Relationship Id="rId57" Type="http://schemas.openxmlformats.org/officeDocument/2006/relationships/slideLayout" Target="../slideLayouts/slideLayout910.xml"/><Relationship Id="rId106" Type="http://schemas.openxmlformats.org/officeDocument/2006/relationships/slideLayout" Target="../slideLayouts/slideLayout959.xml"/><Relationship Id="rId127" Type="http://schemas.openxmlformats.org/officeDocument/2006/relationships/slideLayout" Target="../slideLayouts/slideLayout980.xml"/><Relationship Id="rId10" Type="http://schemas.openxmlformats.org/officeDocument/2006/relationships/slideLayout" Target="../slideLayouts/slideLayout863.xml"/><Relationship Id="rId31" Type="http://schemas.openxmlformats.org/officeDocument/2006/relationships/slideLayout" Target="../slideLayouts/slideLayout884.xml"/><Relationship Id="rId52" Type="http://schemas.openxmlformats.org/officeDocument/2006/relationships/slideLayout" Target="../slideLayouts/slideLayout905.xml"/><Relationship Id="rId73" Type="http://schemas.openxmlformats.org/officeDocument/2006/relationships/slideLayout" Target="../slideLayouts/slideLayout926.xml"/><Relationship Id="rId78" Type="http://schemas.openxmlformats.org/officeDocument/2006/relationships/slideLayout" Target="../slideLayouts/slideLayout931.xml"/><Relationship Id="rId94" Type="http://schemas.openxmlformats.org/officeDocument/2006/relationships/slideLayout" Target="../slideLayouts/slideLayout947.xml"/><Relationship Id="rId99" Type="http://schemas.openxmlformats.org/officeDocument/2006/relationships/slideLayout" Target="../slideLayouts/slideLayout952.xml"/><Relationship Id="rId101" Type="http://schemas.openxmlformats.org/officeDocument/2006/relationships/slideLayout" Target="../slideLayouts/slideLayout954.xml"/><Relationship Id="rId122" Type="http://schemas.openxmlformats.org/officeDocument/2006/relationships/slideLayout" Target="../slideLayouts/slideLayout975.xml"/><Relationship Id="rId143" Type="http://schemas.openxmlformats.org/officeDocument/2006/relationships/slideLayout" Target="../slideLayouts/slideLayout996.xml"/><Relationship Id="rId148" Type="http://schemas.openxmlformats.org/officeDocument/2006/relationships/slideLayout" Target="../slideLayouts/slideLayout1001.xml"/><Relationship Id="rId164" Type="http://schemas.openxmlformats.org/officeDocument/2006/relationships/slideLayout" Target="../slideLayouts/slideLayout1017.xml"/><Relationship Id="rId4" Type="http://schemas.openxmlformats.org/officeDocument/2006/relationships/slideLayout" Target="../slideLayouts/slideLayout857.xml"/><Relationship Id="rId9" Type="http://schemas.openxmlformats.org/officeDocument/2006/relationships/slideLayout" Target="../slideLayouts/slideLayout862.xml"/><Relationship Id="rId26" Type="http://schemas.openxmlformats.org/officeDocument/2006/relationships/slideLayout" Target="../slideLayouts/slideLayout879.xml"/><Relationship Id="rId47" Type="http://schemas.openxmlformats.org/officeDocument/2006/relationships/slideLayout" Target="../slideLayouts/slideLayout900.xml"/><Relationship Id="rId68" Type="http://schemas.openxmlformats.org/officeDocument/2006/relationships/slideLayout" Target="../slideLayouts/slideLayout921.xml"/><Relationship Id="rId89" Type="http://schemas.openxmlformats.org/officeDocument/2006/relationships/slideLayout" Target="../slideLayouts/slideLayout942.xml"/><Relationship Id="rId112" Type="http://schemas.openxmlformats.org/officeDocument/2006/relationships/slideLayout" Target="../slideLayouts/slideLayout965.xml"/><Relationship Id="rId133" Type="http://schemas.openxmlformats.org/officeDocument/2006/relationships/slideLayout" Target="../slideLayouts/slideLayout986.xml"/><Relationship Id="rId154" Type="http://schemas.openxmlformats.org/officeDocument/2006/relationships/slideLayout" Target="../slideLayouts/slideLayout1007.xml"/><Relationship Id="rId16" Type="http://schemas.openxmlformats.org/officeDocument/2006/relationships/slideLayout" Target="../slideLayouts/slideLayout869.xml"/><Relationship Id="rId37" Type="http://schemas.openxmlformats.org/officeDocument/2006/relationships/slideLayout" Target="../slideLayouts/slideLayout890.xml"/><Relationship Id="rId58" Type="http://schemas.openxmlformats.org/officeDocument/2006/relationships/slideLayout" Target="../slideLayouts/slideLayout911.xml"/><Relationship Id="rId79" Type="http://schemas.openxmlformats.org/officeDocument/2006/relationships/slideLayout" Target="../slideLayouts/slideLayout932.xml"/><Relationship Id="rId102" Type="http://schemas.openxmlformats.org/officeDocument/2006/relationships/slideLayout" Target="../slideLayouts/slideLayout955.xml"/><Relationship Id="rId123" Type="http://schemas.openxmlformats.org/officeDocument/2006/relationships/slideLayout" Target="../slideLayouts/slideLayout976.xml"/><Relationship Id="rId144" Type="http://schemas.openxmlformats.org/officeDocument/2006/relationships/slideLayout" Target="../slideLayouts/slideLayout997.xml"/><Relationship Id="rId90" Type="http://schemas.openxmlformats.org/officeDocument/2006/relationships/slideLayout" Target="../slideLayouts/slideLayout943.xml"/><Relationship Id="rId165" Type="http://schemas.openxmlformats.org/officeDocument/2006/relationships/slideLayout" Target="../slideLayouts/slideLayout1018.xml"/><Relationship Id="rId27" Type="http://schemas.openxmlformats.org/officeDocument/2006/relationships/slideLayout" Target="../slideLayouts/slideLayout880.xml"/><Relationship Id="rId48" Type="http://schemas.openxmlformats.org/officeDocument/2006/relationships/slideLayout" Target="../slideLayouts/slideLayout901.xml"/><Relationship Id="rId69" Type="http://schemas.openxmlformats.org/officeDocument/2006/relationships/slideLayout" Target="../slideLayouts/slideLayout922.xml"/><Relationship Id="rId113" Type="http://schemas.openxmlformats.org/officeDocument/2006/relationships/slideLayout" Target="../slideLayouts/slideLayout966.xml"/><Relationship Id="rId134" Type="http://schemas.openxmlformats.org/officeDocument/2006/relationships/slideLayout" Target="../slideLayouts/slideLayout987.xml"/><Relationship Id="rId80" Type="http://schemas.openxmlformats.org/officeDocument/2006/relationships/slideLayout" Target="../slideLayouts/slideLayout933.xml"/><Relationship Id="rId155" Type="http://schemas.openxmlformats.org/officeDocument/2006/relationships/slideLayout" Target="../slideLayouts/slideLayout1008.xml"/></Relationships>
</file>

<file path=ppt/slideMasters/_rels/slideMaster8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37.xml"/><Relationship Id="rId21" Type="http://schemas.openxmlformats.org/officeDocument/2006/relationships/slideLayout" Target="../slideLayouts/slideLayout1041.xml"/><Relationship Id="rId42" Type="http://schemas.openxmlformats.org/officeDocument/2006/relationships/slideLayout" Target="../slideLayouts/slideLayout1062.xml"/><Relationship Id="rId63" Type="http://schemas.openxmlformats.org/officeDocument/2006/relationships/slideLayout" Target="../slideLayouts/slideLayout1083.xml"/><Relationship Id="rId84" Type="http://schemas.openxmlformats.org/officeDocument/2006/relationships/slideLayout" Target="../slideLayouts/slideLayout1104.xml"/><Relationship Id="rId138" Type="http://schemas.openxmlformats.org/officeDocument/2006/relationships/slideLayout" Target="../slideLayouts/slideLayout1158.xml"/><Relationship Id="rId159" Type="http://schemas.openxmlformats.org/officeDocument/2006/relationships/slideLayout" Target="../slideLayouts/slideLayout1179.xml"/><Relationship Id="rId107" Type="http://schemas.openxmlformats.org/officeDocument/2006/relationships/slideLayout" Target="../slideLayouts/slideLayout1127.xml"/><Relationship Id="rId11" Type="http://schemas.openxmlformats.org/officeDocument/2006/relationships/slideLayout" Target="../slideLayouts/slideLayout1031.xml"/><Relationship Id="rId32" Type="http://schemas.openxmlformats.org/officeDocument/2006/relationships/slideLayout" Target="../slideLayouts/slideLayout1052.xml"/><Relationship Id="rId53" Type="http://schemas.openxmlformats.org/officeDocument/2006/relationships/slideLayout" Target="../slideLayouts/slideLayout1073.xml"/><Relationship Id="rId74" Type="http://schemas.openxmlformats.org/officeDocument/2006/relationships/slideLayout" Target="../slideLayouts/slideLayout1094.xml"/><Relationship Id="rId128" Type="http://schemas.openxmlformats.org/officeDocument/2006/relationships/slideLayout" Target="../slideLayouts/slideLayout1148.xml"/><Relationship Id="rId149" Type="http://schemas.openxmlformats.org/officeDocument/2006/relationships/slideLayout" Target="../slideLayouts/slideLayout1169.xml"/><Relationship Id="rId5" Type="http://schemas.openxmlformats.org/officeDocument/2006/relationships/slideLayout" Target="../slideLayouts/slideLayout1025.xml"/><Relationship Id="rId95" Type="http://schemas.openxmlformats.org/officeDocument/2006/relationships/slideLayout" Target="../slideLayouts/slideLayout1115.xml"/><Relationship Id="rId160" Type="http://schemas.openxmlformats.org/officeDocument/2006/relationships/slideLayout" Target="../slideLayouts/slideLayout1180.xml"/><Relationship Id="rId22" Type="http://schemas.openxmlformats.org/officeDocument/2006/relationships/slideLayout" Target="../slideLayouts/slideLayout1042.xml"/><Relationship Id="rId43" Type="http://schemas.openxmlformats.org/officeDocument/2006/relationships/slideLayout" Target="../slideLayouts/slideLayout1063.xml"/><Relationship Id="rId64" Type="http://schemas.openxmlformats.org/officeDocument/2006/relationships/slideLayout" Target="../slideLayouts/slideLayout1084.xml"/><Relationship Id="rId118" Type="http://schemas.openxmlformats.org/officeDocument/2006/relationships/slideLayout" Target="../slideLayouts/slideLayout1138.xml"/><Relationship Id="rId139" Type="http://schemas.openxmlformats.org/officeDocument/2006/relationships/slideLayout" Target="../slideLayouts/slideLayout1159.xml"/><Relationship Id="rId85" Type="http://schemas.openxmlformats.org/officeDocument/2006/relationships/slideLayout" Target="../slideLayouts/slideLayout1105.xml"/><Relationship Id="rId150" Type="http://schemas.openxmlformats.org/officeDocument/2006/relationships/slideLayout" Target="../slideLayouts/slideLayout1170.xml"/><Relationship Id="rId12" Type="http://schemas.openxmlformats.org/officeDocument/2006/relationships/slideLayout" Target="../slideLayouts/slideLayout1032.xml"/><Relationship Id="rId17" Type="http://schemas.openxmlformats.org/officeDocument/2006/relationships/slideLayout" Target="../slideLayouts/slideLayout1037.xml"/><Relationship Id="rId33" Type="http://schemas.openxmlformats.org/officeDocument/2006/relationships/slideLayout" Target="../slideLayouts/slideLayout1053.xml"/><Relationship Id="rId38" Type="http://schemas.openxmlformats.org/officeDocument/2006/relationships/slideLayout" Target="../slideLayouts/slideLayout1058.xml"/><Relationship Id="rId59" Type="http://schemas.openxmlformats.org/officeDocument/2006/relationships/slideLayout" Target="../slideLayouts/slideLayout1079.xml"/><Relationship Id="rId103" Type="http://schemas.openxmlformats.org/officeDocument/2006/relationships/slideLayout" Target="../slideLayouts/slideLayout1123.xml"/><Relationship Id="rId108" Type="http://schemas.openxmlformats.org/officeDocument/2006/relationships/slideLayout" Target="../slideLayouts/slideLayout1128.xml"/><Relationship Id="rId124" Type="http://schemas.openxmlformats.org/officeDocument/2006/relationships/slideLayout" Target="../slideLayouts/slideLayout1144.xml"/><Relationship Id="rId129" Type="http://schemas.openxmlformats.org/officeDocument/2006/relationships/slideLayout" Target="../slideLayouts/slideLayout1149.xml"/><Relationship Id="rId54" Type="http://schemas.openxmlformats.org/officeDocument/2006/relationships/slideLayout" Target="../slideLayouts/slideLayout1074.xml"/><Relationship Id="rId70" Type="http://schemas.openxmlformats.org/officeDocument/2006/relationships/slideLayout" Target="../slideLayouts/slideLayout1090.xml"/><Relationship Id="rId75" Type="http://schemas.openxmlformats.org/officeDocument/2006/relationships/slideLayout" Target="../slideLayouts/slideLayout1095.xml"/><Relationship Id="rId91" Type="http://schemas.openxmlformats.org/officeDocument/2006/relationships/slideLayout" Target="../slideLayouts/slideLayout1111.xml"/><Relationship Id="rId96" Type="http://schemas.openxmlformats.org/officeDocument/2006/relationships/slideLayout" Target="../slideLayouts/slideLayout1116.xml"/><Relationship Id="rId140" Type="http://schemas.openxmlformats.org/officeDocument/2006/relationships/slideLayout" Target="../slideLayouts/slideLayout1160.xml"/><Relationship Id="rId145" Type="http://schemas.openxmlformats.org/officeDocument/2006/relationships/slideLayout" Target="../slideLayouts/slideLayout1165.xml"/><Relationship Id="rId161" Type="http://schemas.openxmlformats.org/officeDocument/2006/relationships/slideLayout" Target="../slideLayouts/slideLayout1181.xml"/><Relationship Id="rId166" Type="http://schemas.openxmlformats.org/officeDocument/2006/relationships/slideLayout" Target="../slideLayouts/slideLayout1186.xml"/><Relationship Id="rId1" Type="http://schemas.openxmlformats.org/officeDocument/2006/relationships/slideLayout" Target="../slideLayouts/slideLayout1021.xml"/><Relationship Id="rId6" Type="http://schemas.openxmlformats.org/officeDocument/2006/relationships/slideLayout" Target="../slideLayouts/slideLayout1026.xml"/><Relationship Id="rId23" Type="http://schemas.openxmlformats.org/officeDocument/2006/relationships/slideLayout" Target="../slideLayouts/slideLayout1043.xml"/><Relationship Id="rId28" Type="http://schemas.openxmlformats.org/officeDocument/2006/relationships/slideLayout" Target="../slideLayouts/slideLayout1048.xml"/><Relationship Id="rId49" Type="http://schemas.openxmlformats.org/officeDocument/2006/relationships/slideLayout" Target="../slideLayouts/slideLayout1069.xml"/><Relationship Id="rId114" Type="http://schemas.openxmlformats.org/officeDocument/2006/relationships/slideLayout" Target="../slideLayouts/slideLayout1134.xml"/><Relationship Id="rId119" Type="http://schemas.openxmlformats.org/officeDocument/2006/relationships/slideLayout" Target="../slideLayouts/slideLayout1139.xml"/><Relationship Id="rId44" Type="http://schemas.openxmlformats.org/officeDocument/2006/relationships/slideLayout" Target="../slideLayouts/slideLayout1064.xml"/><Relationship Id="rId60" Type="http://schemas.openxmlformats.org/officeDocument/2006/relationships/slideLayout" Target="../slideLayouts/slideLayout1080.xml"/><Relationship Id="rId65" Type="http://schemas.openxmlformats.org/officeDocument/2006/relationships/slideLayout" Target="../slideLayouts/slideLayout1085.xml"/><Relationship Id="rId81" Type="http://schemas.openxmlformats.org/officeDocument/2006/relationships/slideLayout" Target="../slideLayouts/slideLayout1101.xml"/><Relationship Id="rId86" Type="http://schemas.openxmlformats.org/officeDocument/2006/relationships/slideLayout" Target="../slideLayouts/slideLayout1106.xml"/><Relationship Id="rId130" Type="http://schemas.openxmlformats.org/officeDocument/2006/relationships/slideLayout" Target="../slideLayouts/slideLayout1150.xml"/><Relationship Id="rId135" Type="http://schemas.openxmlformats.org/officeDocument/2006/relationships/slideLayout" Target="../slideLayouts/slideLayout1155.xml"/><Relationship Id="rId151" Type="http://schemas.openxmlformats.org/officeDocument/2006/relationships/slideLayout" Target="../slideLayouts/slideLayout1171.xml"/><Relationship Id="rId156" Type="http://schemas.openxmlformats.org/officeDocument/2006/relationships/slideLayout" Target="../slideLayouts/slideLayout1176.xml"/><Relationship Id="rId13" Type="http://schemas.openxmlformats.org/officeDocument/2006/relationships/slideLayout" Target="../slideLayouts/slideLayout1033.xml"/><Relationship Id="rId18" Type="http://schemas.openxmlformats.org/officeDocument/2006/relationships/slideLayout" Target="../slideLayouts/slideLayout1038.xml"/><Relationship Id="rId39" Type="http://schemas.openxmlformats.org/officeDocument/2006/relationships/slideLayout" Target="../slideLayouts/slideLayout1059.xml"/><Relationship Id="rId109" Type="http://schemas.openxmlformats.org/officeDocument/2006/relationships/slideLayout" Target="../slideLayouts/slideLayout1129.xml"/><Relationship Id="rId34" Type="http://schemas.openxmlformats.org/officeDocument/2006/relationships/slideLayout" Target="../slideLayouts/slideLayout1054.xml"/><Relationship Id="rId50" Type="http://schemas.openxmlformats.org/officeDocument/2006/relationships/slideLayout" Target="../slideLayouts/slideLayout1070.xml"/><Relationship Id="rId55" Type="http://schemas.openxmlformats.org/officeDocument/2006/relationships/slideLayout" Target="../slideLayouts/slideLayout1075.xml"/><Relationship Id="rId76" Type="http://schemas.openxmlformats.org/officeDocument/2006/relationships/slideLayout" Target="../slideLayouts/slideLayout1096.xml"/><Relationship Id="rId97" Type="http://schemas.openxmlformats.org/officeDocument/2006/relationships/slideLayout" Target="../slideLayouts/slideLayout1117.xml"/><Relationship Id="rId104" Type="http://schemas.openxmlformats.org/officeDocument/2006/relationships/slideLayout" Target="../slideLayouts/slideLayout1124.xml"/><Relationship Id="rId120" Type="http://schemas.openxmlformats.org/officeDocument/2006/relationships/slideLayout" Target="../slideLayouts/slideLayout1140.xml"/><Relationship Id="rId125" Type="http://schemas.openxmlformats.org/officeDocument/2006/relationships/slideLayout" Target="../slideLayouts/slideLayout1145.xml"/><Relationship Id="rId141" Type="http://schemas.openxmlformats.org/officeDocument/2006/relationships/slideLayout" Target="../slideLayouts/slideLayout1161.xml"/><Relationship Id="rId146" Type="http://schemas.openxmlformats.org/officeDocument/2006/relationships/slideLayout" Target="../slideLayouts/slideLayout1166.xml"/><Relationship Id="rId167" Type="http://schemas.openxmlformats.org/officeDocument/2006/relationships/slideLayout" Target="../slideLayouts/slideLayout1187.xml"/><Relationship Id="rId7" Type="http://schemas.openxmlformats.org/officeDocument/2006/relationships/slideLayout" Target="../slideLayouts/slideLayout1027.xml"/><Relationship Id="rId71" Type="http://schemas.openxmlformats.org/officeDocument/2006/relationships/slideLayout" Target="../slideLayouts/slideLayout1091.xml"/><Relationship Id="rId92" Type="http://schemas.openxmlformats.org/officeDocument/2006/relationships/slideLayout" Target="../slideLayouts/slideLayout1112.xml"/><Relationship Id="rId162" Type="http://schemas.openxmlformats.org/officeDocument/2006/relationships/slideLayout" Target="../slideLayouts/slideLayout1182.xml"/><Relationship Id="rId2" Type="http://schemas.openxmlformats.org/officeDocument/2006/relationships/slideLayout" Target="../slideLayouts/slideLayout1022.xml"/><Relationship Id="rId29" Type="http://schemas.openxmlformats.org/officeDocument/2006/relationships/slideLayout" Target="../slideLayouts/slideLayout1049.xml"/><Relationship Id="rId24" Type="http://schemas.openxmlformats.org/officeDocument/2006/relationships/slideLayout" Target="../slideLayouts/slideLayout1044.xml"/><Relationship Id="rId40" Type="http://schemas.openxmlformats.org/officeDocument/2006/relationships/slideLayout" Target="../slideLayouts/slideLayout1060.xml"/><Relationship Id="rId45" Type="http://schemas.openxmlformats.org/officeDocument/2006/relationships/slideLayout" Target="../slideLayouts/slideLayout1065.xml"/><Relationship Id="rId66" Type="http://schemas.openxmlformats.org/officeDocument/2006/relationships/slideLayout" Target="../slideLayouts/slideLayout1086.xml"/><Relationship Id="rId87" Type="http://schemas.openxmlformats.org/officeDocument/2006/relationships/slideLayout" Target="../slideLayouts/slideLayout1107.xml"/><Relationship Id="rId110" Type="http://schemas.openxmlformats.org/officeDocument/2006/relationships/slideLayout" Target="../slideLayouts/slideLayout1130.xml"/><Relationship Id="rId115" Type="http://schemas.openxmlformats.org/officeDocument/2006/relationships/slideLayout" Target="../slideLayouts/slideLayout1135.xml"/><Relationship Id="rId131" Type="http://schemas.openxmlformats.org/officeDocument/2006/relationships/slideLayout" Target="../slideLayouts/slideLayout1151.xml"/><Relationship Id="rId136" Type="http://schemas.openxmlformats.org/officeDocument/2006/relationships/slideLayout" Target="../slideLayouts/slideLayout1156.xml"/><Relationship Id="rId157" Type="http://schemas.openxmlformats.org/officeDocument/2006/relationships/slideLayout" Target="../slideLayouts/slideLayout1177.xml"/><Relationship Id="rId61" Type="http://schemas.openxmlformats.org/officeDocument/2006/relationships/slideLayout" Target="../slideLayouts/slideLayout1081.xml"/><Relationship Id="rId82" Type="http://schemas.openxmlformats.org/officeDocument/2006/relationships/slideLayout" Target="../slideLayouts/slideLayout1102.xml"/><Relationship Id="rId152" Type="http://schemas.openxmlformats.org/officeDocument/2006/relationships/slideLayout" Target="../slideLayouts/slideLayout1172.xml"/><Relationship Id="rId19" Type="http://schemas.openxmlformats.org/officeDocument/2006/relationships/slideLayout" Target="../slideLayouts/slideLayout1039.xml"/><Relationship Id="rId14" Type="http://schemas.openxmlformats.org/officeDocument/2006/relationships/slideLayout" Target="../slideLayouts/slideLayout1034.xml"/><Relationship Id="rId30" Type="http://schemas.openxmlformats.org/officeDocument/2006/relationships/slideLayout" Target="../slideLayouts/slideLayout1050.xml"/><Relationship Id="rId35" Type="http://schemas.openxmlformats.org/officeDocument/2006/relationships/slideLayout" Target="../slideLayouts/slideLayout1055.xml"/><Relationship Id="rId56" Type="http://schemas.openxmlformats.org/officeDocument/2006/relationships/slideLayout" Target="../slideLayouts/slideLayout1076.xml"/><Relationship Id="rId77" Type="http://schemas.openxmlformats.org/officeDocument/2006/relationships/slideLayout" Target="../slideLayouts/slideLayout1097.xml"/><Relationship Id="rId100" Type="http://schemas.openxmlformats.org/officeDocument/2006/relationships/slideLayout" Target="../slideLayouts/slideLayout1120.xml"/><Relationship Id="rId105" Type="http://schemas.openxmlformats.org/officeDocument/2006/relationships/slideLayout" Target="../slideLayouts/slideLayout1125.xml"/><Relationship Id="rId126" Type="http://schemas.openxmlformats.org/officeDocument/2006/relationships/slideLayout" Target="../slideLayouts/slideLayout1146.xml"/><Relationship Id="rId147" Type="http://schemas.openxmlformats.org/officeDocument/2006/relationships/slideLayout" Target="../slideLayouts/slideLayout1167.xml"/><Relationship Id="rId168" Type="http://schemas.openxmlformats.org/officeDocument/2006/relationships/theme" Target="../theme/theme8.xml"/><Relationship Id="rId8" Type="http://schemas.openxmlformats.org/officeDocument/2006/relationships/slideLayout" Target="../slideLayouts/slideLayout1028.xml"/><Relationship Id="rId51" Type="http://schemas.openxmlformats.org/officeDocument/2006/relationships/slideLayout" Target="../slideLayouts/slideLayout1071.xml"/><Relationship Id="rId72" Type="http://schemas.openxmlformats.org/officeDocument/2006/relationships/slideLayout" Target="../slideLayouts/slideLayout1092.xml"/><Relationship Id="rId93" Type="http://schemas.openxmlformats.org/officeDocument/2006/relationships/slideLayout" Target="../slideLayouts/slideLayout1113.xml"/><Relationship Id="rId98" Type="http://schemas.openxmlformats.org/officeDocument/2006/relationships/slideLayout" Target="../slideLayouts/slideLayout1118.xml"/><Relationship Id="rId121" Type="http://schemas.openxmlformats.org/officeDocument/2006/relationships/slideLayout" Target="../slideLayouts/slideLayout1141.xml"/><Relationship Id="rId142" Type="http://schemas.openxmlformats.org/officeDocument/2006/relationships/slideLayout" Target="../slideLayouts/slideLayout1162.xml"/><Relationship Id="rId163" Type="http://schemas.openxmlformats.org/officeDocument/2006/relationships/slideLayout" Target="../slideLayouts/slideLayout1183.xml"/><Relationship Id="rId3" Type="http://schemas.openxmlformats.org/officeDocument/2006/relationships/slideLayout" Target="../slideLayouts/slideLayout1023.xml"/><Relationship Id="rId25" Type="http://schemas.openxmlformats.org/officeDocument/2006/relationships/slideLayout" Target="../slideLayouts/slideLayout1045.xml"/><Relationship Id="rId46" Type="http://schemas.openxmlformats.org/officeDocument/2006/relationships/slideLayout" Target="../slideLayouts/slideLayout1066.xml"/><Relationship Id="rId67" Type="http://schemas.openxmlformats.org/officeDocument/2006/relationships/slideLayout" Target="../slideLayouts/slideLayout1087.xml"/><Relationship Id="rId116" Type="http://schemas.openxmlformats.org/officeDocument/2006/relationships/slideLayout" Target="../slideLayouts/slideLayout1136.xml"/><Relationship Id="rId137" Type="http://schemas.openxmlformats.org/officeDocument/2006/relationships/slideLayout" Target="../slideLayouts/slideLayout1157.xml"/><Relationship Id="rId158" Type="http://schemas.openxmlformats.org/officeDocument/2006/relationships/slideLayout" Target="../slideLayouts/slideLayout1178.xml"/><Relationship Id="rId20" Type="http://schemas.openxmlformats.org/officeDocument/2006/relationships/slideLayout" Target="../slideLayouts/slideLayout1040.xml"/><Relationship Id="rId41" Type="http://schemas.openxmlformats.org/officeDocument/2006/relationships/slideLayout" Target="../slideLayouts/slideLayout1061.xml"/><Relationship Id="rId62" Type="http://schemas.openxmlformats.org/officeDocument/2006/relationships/slideLayout" Target="../slideLayouts/slideLayout1082.xml"/><Relationship Id="rId83" Type="http://schemas.openxmlformats.org/officeDocument/2006/relationships/slideLayout" Target="../slideLayouts/slideLayout1103.xml"/><Relationship Id="rId88" Type="http://schemas.openxmlformats.org/officeDocument/2006/relationships/slideLayout" Target="../slideLayouts/slideLayout1108.xml"/><Relationship Id="rId111" Type="http://schemas.openxmlformats.org/officeDocument/2006/relationships/slideLayout" Target="../slideLayouts/slideLayout1131.xml"/><Relationship Id="rId132" Type="http://schemas.openxmlformats.org/officeDocument/2006/relationships/slideLayout" Target="../slideLayouts/slideLayout1152.xml"/><Relationship Id="rId153" Type="http://schemas.openxmlformats.org/officeDocument/2006/relationships/slideLayout" Target="../slideLayouts/slideLayout1173.xml"/><Relationship Id="rId15" Type="http://schemas.openxmlformats.org/officeDocument/2006/relationships/slideLayout" Target="../slideLayouts/slideLayout1035.xml"/><Relationship Id="rId36" Type="http://schemas.openxmlformats.org/officeDocument/2006/relationships/slideLayout" Target="../slideLayouts/slideLayout1056.xml"/><Relationship Id="rId57" Type="http://schemas.openxmlformats.org/officeDocument/2006/relationships/slideLayout" Target="../slideLayouts/slideLayout1077.xml"/><Relationship Id="rId106" Type="http://schemas.openxmlformats.org/officeDocument/2006/relationships/slideLayout" Target="../slideLayouts/slideLayout1126.xml"/><Relationship Id="rId127" Type="http://schemas.openxmlformats.org/officeDocument/2006/relationships/slideLayout" Target="../slideLayouts/slideLayout1147.xml"/><Relationship Id="rId10" Type="http://schemas.openxmlformats.org/officeDocument/2006/relationships/slideLayout" Target="../slideLayouts/slideLayout1030.xml"/><Relationship Id="rId31" Type="http://schemas.openxmlformats.org/officeDocument/2006/relationships/slideLayout" Target="../slideLayouts/slideLayout1051.xml"/><Relationship Id="rId52" Type="http://schemas.openxmlformats.org/officeDocument/2006/relationships/slideLayout" Target="../slideLayouts/slideLayout1072.xml"/><Relationship Id="rId73" Type="http://schemas.openxmlformats.org/officeDocument/2006/relationships/slideLayout" Target="../slideLayouts/slideLayout1093.xml"/><Relationship Id="rId78" Type="http://schemas.openxmlformats.org/officeDocument/2006/relationships/slideLayout" Target="../slideLayouts/slideLayout1098.xml"/><Relationship Id="rId94" Type="http://schemas.openxmlformats.org/officeDocument/2006/relationships/slideLayout" Target="../slideLayouts/slideLayout1114.xml"/><Relationship Id="rId99" Type="http://schemas.openxmlformats.org/officeDocument/2006/relationships/slideLayout" Target="../slideLayouts/slideLayout1119.xml"/><Relationship Id="rId101" Type="http://schemas.openxmlformats.org/officeDocument/2006/relationships/slideLayout" Target="../slideLayouts/slideLayout1121.xml"/><Relationship Id="rId122" Type="http://schemas.openxmlformats.org/officeDocument/2006/relationships/slideLayout" Target="../slideLayouts/slideLayout1142.xml"/><Relationship Id="rId143" Type="http://schemas.openxmlformats.org/officeDocument/2006/relationships/slideLayout" Target="../slideLayouts/slideLayout1163.xml"/><Relationship Id="rId148" Type="http://schemas.openxmlformats.org/officeDocument/2006/relationships/slideLayout" Target="../slideLayouts/slideLayout1168.xml"/><Relationship Id="rId164" Type="http://schemas.openxmlformats.org/officeDocument/2006/relationships/slideLayout" Target="../slideLayouts/slideLayout1184.xml"/><Relationship Id="rId4" Type="http://schemas.openxmlformats.org/officeDocument/2006/relationships/slideLayout" Target="../slideLayouts/slideLayout1024.xml"/><Relationship Id="rId9" Type="http://schemas.openxmlformats.org/officeDocument/2006/relationships/slideLayout" Target="../slideLayouts/slideLayout1029.xml"/><Relationship Id="rId26" Type="http://schemas.openxmlformats.org/officeDocument/2006/relationships/slideLayout" Target="../slideLayouts/slideLayout1046.xml"/><Relationship Id="rId47" Type="http://schemas.openxmlformats.org/officeDocument/2006/relationships/slideLayout" Target="../slideLayouts/slideLayout1067.xml"/><Relationship Id="rId68" Type="http://schemas.openxmlformats.org/officeDocument/2006/relationships/slideLayout" Target="../slideLayouts/slideLayout1088.xml"/><Relationship Id="rId89" Type="http://schemas.openxmlformats.org/officeDocument/2006/relationships/slideLayout" Target="../slideLayouts/slideLayout1109.xml"/><Relationship Id="rId112" Type="http://schemas.openxmlformats.org/officeDocument/2006/relationships/slideLayout" Target="../slideLayouts/slideLayout1132.xml"/><Relationship Id="rId133" Type="http://schemas.openxmlformats.org/officeDocument/2006/relationships/slideLayout" Target="../slideLayouts/slideLayout1153.xml"/><Relationship Id="rId154" Type="http://schemas.openxmlformats.org/officeDocument/2006/relationships/slideLayout" Target="../slideLayouts/slideLayout1174.xml"/><Relationship Id="rId16" Type="http://schemas.openxmlformats.org/officeDocument/2006/relationships/slideLayout" Target="../slideLayouts/slideLayout1036.xml"/><Relationship Id="rId37" Type="http://schemas.openxmlformats.org/officeDocument/2006/relationships/slideLayout" Target="../slideLayouts/slideLayout1057.xml"/><Relationship Id="rId58" Type="http://schemas.openxmlformats.org/officeDocument/2006/relationships/slideLayout" Target="../slideLayouts/slideLayout1078.xml"/><Relationship Id="rId79" Type="http://schemas.openxmlformats.org/officeDocument/2006/relationships/slideLayout" Target="../slideLayouts/slideLayout1099.xml"/><Relationship Id="rId102" Type="http://schemas.openxmlformats.org/officeDocument/2006/relationships/slideLayout" Target="../slideLayouts/slideLayout1122.xml"/><Relationship Id="rId123" Type="http://schemas.openxmlformats.org/officeDocument/2006/relationships/slideLayout" Target="../slideLayouts/slideLayout1143.xml"/><Relationship Id="rId144" Type="http://schemas.openxmlformats.org/officeDocument/2006/relationships/slideLayout" Target="../slideLayouts/slideLayout1164.xml"/><Relationship Id="rId90" Type="http://schemas.openxmlformats.org/officeDocument/2006/relationships/slideLayout" Target="../slideLayouts/slideLayout1110.xml"/><Relationship Id="rId165" Type="http://schemas.openxmlformats.org/officeDocument/2006/relationships/slideLayout" Target="../slideLayouts/slideLayout1185.xml"/><Relationship Id="rId27" Type="http://schemas.openxmlformats.org/officeDocument/2006/relationships/slideLayout" Target="../slideLayouts/slideLayout1047.xml"/><Relationship Id="rId48" Type="http://schemas.openxmlformats.org/officeDocument/2006/relationships/slideLayout" Target="../slideLayouts/slideLayout1068.xml"/><Relationship Id="rId69" Type="http://schemas.openxmlformats.org/officeDocument/2006/relationships/slideLayout" Target="../slideLayouts/slideLayout1089.xml"/><Relationship Id="rId113" Type="http://schemas.openxmlformats.org/officeDocument/2006/relationships/slideLayout" Target="../slideLayouts/slideLayout1133.xml"/><Relationship Id="rId134" Type="http://schemas.openxmlformats.org/officeDocument/2006/relationships/slideLayout" Target="../slideLayouts/slideLayout1154.xml"/><Relationship Id="rId80" Type="http://schemas.openxmlformats.org/officeDocument/2006/relationships/slideLayout" Target="../slideLayouts/slideLayout1100.xml"/><Relationship Id="rId155" Type="http://schemas.openxmlformats.org/officeDocument/2006/relationships/slideLayout" Target="../slideLayouts/slideLayout1175.xml"/></Relationships>
</file>

<file path=ppt/slideMasters/_rels/slideMaster9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304.xml"/><Relationship Id="rId21" Type="http://schemas.openxmlformats.org/officeDocument/2006/relationships/slideLayout" Target="../slideLayouts/slideLayout1208.xml"/><Relationship Id="rId42" Type="http://schemas.openxmlformats.org/officeDocument/2006/relationships/slideLayout" Target="../slideLayouts/slideLayout1229.xml"/><Relationship Id="rId63" Type="http://schemas.openxmlformats.org/officeDocument/2006/relationships/slideLayout" Target="../slideLayouts/slideLayout1250.xml"/><Relationship Id="rId84" Type="http://schemas.openxmlformats.org/officeDocument/2006/relationships/slideLayout" Target="../slideLayouts/slideLayout1271.xml"/><Relationship Id="rId138" Type="http://schemas.openxmlformats.org/officeDocument/2006/relationships/slideLayout" Target="../slideLayouts/slideLayout1325.xml"/><Relationship Id="rId159" Type="http://schemas.openxmlformats.org/officeDocument/2006/relationships/slideLayout" Target="../slideLayouts/slideLayout1346.xml"/><Relationship Id="rId107" Type="http://schemas.openxmlformats.org/officeDocument/2006/relationships/slideLayout" Target="../slideLayouts/slideLayout1294.xml"/><Relationship Id="rId11" Type="http://schemas.openxmlformats.org/officeDocument/2006/relationships/slideLayout" Target="../slideLayouts/slideLayout1198.xml"/><Relationship Id="rId32" Type="http://schemas.openxmlformats.org/officeDocument/2006/relationships/slideLayout" Target="../slideLayouts/slideLayout1219.xml"/><Relationship Id="rId53" Type="http://schemas.openxmlformats.org/officeDocument/2006/relationships/slideLayout" Target="../slideLayouts/slideLayout1240.xml"/><Relationship Id="rId74" Type="http://schemas.openxmlformats.org/officeDocument/2006/relationships/slideLayout" Target="../slideLayouts/slideLayout1261.xml"/><Relationship Id="rId128" Type="http://schemas.openxmlformats.org/officeDocument/2006/relationships/slideLayout" Target="../slideLayouts/slideLayout1315.xml"/><Relationship Id="rId149" Type="http://schemas.openxmlformats.org/officeDocument/2006/relationships/slideLayout" Target="../slideLayouts/slideLayout1336.xml"/><Relationship Id="rId5" Type="http://schemas.openxmlformats.org/officeDocument/2006/relationships/slideLayout" Target="../slideLayouts/slideLayout1192.xml"/><Relationship Id="rId95" Type="http://schemas.openxmlformats.org/officeDocument/2006/relationships/slideLayout" Target="../slideLayouts/slideLayout1282.xml"/><Relationship Id="rId160" Type="http://schemas.openxmlformats.org/officeDocument/2006/relationships/slideLayout" Target="../slideLayouts/slideLayout1347.xml"/><Relationship Id="rId22" Type="http://schemas.openxmlformats.org/officeDocument/2006/relationships/slideLayout" Target="../slideLayouts/slideLayout1209.xml"/><Relationship Id="rId43" Type="http://schemas.openxmlformats.org/officeDocument/2006/relationships/slideLayout" Target="../slideLayouts/slideLayout1230.xml"/><Relationship Id="rId64" Type="http://schemas.openxmlformats.org/officeDocument/2006/relationships/slideLayout" Target="../slideLayouts/slideLayout1251.xml"/><Relationship Id="rId118" Type="http://schemas.openxmlformats.org/officeDocument/2006/relationships/slideLayout" Target="../slideLayouts/slideLayout1305.xml"/><Relationship Id="rId139" Type="http://schemas.openxmlformats.org/officeDocument/2006/relationships/slideLayout" Target="../slideLayouts/slideLayout1326.xml"/><Relationship Id="rId85" Type="http://schemas.openxmlformats.org/officeDocument/2006/relationships/slideLayout" Target="../slideLayouts/slideLayout1272.xml"/><Relationship Id="rId150" Type="http://schemas.openxmlformats.org/officeDocument/2006/relationships/slideLayout" Target="../slideLayouts/slideLayout1337.xml"/><Relationship Id="rId12" Type="http://schemas.openxmlformats.org/officeDocument/2006/relationships/slideLayout" Target="../slideLayouts/slideLayout1199.xml"/><Relationship Id="rId17" Type="http://schemas.openxmlformats.org/officeDocument/2006/relationships/slideLayout" Target="../slideLayouts/slideLayout1204.xml"/><Relationship Id="rId33" Type="http://schemas.openxmlformats.org/officeDocument/2006/relationships/slideLayout" Target="../slideLayouts/slideLayout1220.xml"/><Relationship Id="rId38" Type="http://schemas.openxmlformats.org/officeDocument/2006/relationships/slideLayout" Target="../slideLayouts/slideLayout1225.xml"/><Relationship Id="rId59" Type="http://schemas.openxmlformats.org/officeDocument/2006/relationships/slideLayout" Target="../slideLayouts/slideLayout1246.xml"/><Relationship Id="rId103" Type="http://schemas.openxmlformats.org/officeDocument/2006/relationships/slideLayout" Target="../slideLayouts/slideLayout1290.xml"/><Relationship Id="rId108" Type="http://schemas.openxmlformats.org/officeDocument/2006/relationships/slideLayout" Target="../slideLayouts/slideLayout1295.xml"/><Relationship Id="rId124" Type="http://schemas.openxmlformats.org/officeDocument/2006/relationships/slideLayout" Target="../slideLayouts/slideLayout1311.xml"/><Relationship Id="rId129" Type="http://schemas.openxmlformats.org/officeDocument/2006/relationships/slideLayout" Target="../slideLayouts/slideLayout1316.xml"/><Relationship Id="rId54" Type="http://schemas.openxmlformats.org/officeDocument/2006/relationships/slideLayout" Target="../slideLayouts/slideLayout1241.xml"/><Relationship Id="rId70" Type="http://schemas.openxmlformats.org/officeDocument/2006/relationships/slideLayout" Target="../slideLayouts/slideLayout1257.xml"/><Relationship Id="rId75" Type="http://schemas.openxmlformats.org/officeDocument/2006/relationships/slideLayout" Target="../slideLayouts/slideLayout1262.xml"/><Relationship Id="rId91" Type="http://schemas.openxmlformats.org/officeDocument/2006/relationships/slideLayout" Target="../slideLayouts/slideLayout1278.xml"/><Relationship Id="rId96" Type="http://schemas.openxmlformats.org/officeDocument/2006/relationships/slideLayout" Target="../slideLayouts/slideLayout1283.xml"/><Relationship Id="rId140" Type="http://schemas.openxmlformats.org/officeDocument/2006/relationships/slideLayout" Target="../slideLayouts/slideLayout1327.xml"/><Relationship Id="rId145" Type="http://schemas.openxmlformats.org/officeDocument/2006/relationships/slideLayout" Target="../slideLayouts/slideLayout1332.xml"/><Relationship Id="rId161" Type="http://schemas.openxmlformats.org/officeDocument/2006/relationships/slideLayout" Target="../slideLayouts/slideLayout1348.xml"/><Relationship Id="rId166" Type="http://schemas.openxmlformats.org/officeDocument/2006/relationships/slideLayout" Target="../slideLayouts/slideLayout1353.xml"/><Relationship Id="rId1" Type="http://schemas.openxmlformats.org/officeDocument/2006/relationships/slideLayout" Target="../slideLayouts/slideLayout1188.xml"/><Relationship Id="rId6" Type="http://schemas.openxmlformats.org/officeDocument/2006/relationships/slideLayout" Target="../slideLayouts/slideLayout1193.xml"/><Relationship Id="rId23" Type="http://schemas.openxmlformats.org/officeDocument/2006/relationships/slideLayout" Target="../slideLayouts/slideLayout1210.xml"/><Relationship Id="rId28" Type="http://schemas.openxmlformats.org/officeDocument/2006/relationships/slideLayout" Target="../slideLayouts/slideLayout1215.xml"/><Relationship Id="rId49" Type="http://schemas.openxmlformats.org/officeDocument/2006/relationships/slideLayout" Target="../slideLayouts/slideLayout1236.xml"/><Relationship Id="rId114" Type="http://schemas.openxmlformats.org/officeDocument/2006/relationships/slideLayout" Target="../slideLayouts/slideLayout1301.xml"/><Relationship Id="rId119" Type="http://schemas.openxmlformats.org/officeDocument/2006/relationships/slideLayout" Target="../slideLayouts/slideLayout1306.xml"/><Relationship Id="rId44" Type="http://schemas.openxmlformats.org/officeDocument/2006/relationships/slideLayout" Target="../slideLayouts/slideLayout1231.xml"/><Relationship Id="rId60" Type="http://schemas.openxmlformats.org/officeDocument/2006/relationships/slideLayout" Target="../slideLayouts/slideLayout1247.xml"/><Relationship Id="rId65" Type="http://schemas.openxmlformats.org/officeDocument/2006/relationships/slideLayout" Target="../slideLayouts/slideLayout1252.xml"/><Relationship Id="rId81" Type="http://schemas.openxmlformats.org/officeDocument/2006/relationships/slideLayout" Target="../slideLayouts/slideLayout1268.xml"/><Relationship Id="rId86" Type="http://schemas.openxmlformats.org/officeDocument/2006/relationships/slideLayout" Target="../slideLayouts/slideLayout1273.xml"/><Relationship Id="rId130" Type="http://schemas.openxmlformats.org/officeDocument/2006/relationships/slideLayout" Target="../slideLayouts/slideLayout1317.xml"/><Relationship Id="rId135" Type="http://schemas.openxmlformats.org/officeDocument/2006/relationships/slideLayout" Target="../slideLayouts/slideLayout1322.xml"/><Relationship Id="rId151" Type="http://schemas.openxmlformats.org/officeDocument/2006/relationships/slideLayout" Target="../slideLayouts/slideLayout1338.xml"/><Relationship Id="rId156" Type="http://schemas.openxmlformats.org/officeDocument/2006/relationships/slideLayout" Target="../slideLayouts/slideLayout1343.xml"/><Relationship Id="rId13" Type="http://schemas.openxmlformats.org/officeDocument/2006/relationships/slideLayout" Target="../slideLayouts/slideLayout1200.xml"/><Relationship Id="rId18" Type="http://schemas.openxmlformats.org/officeDocument/2006/relationships/slideLayout" Target="../slideLayouts/slideLayout1205.xml"/><Relationship Id="rId39" Type="http://schemas.openxmlformats.org/officeDocument/2006/relationships/slideLayout" Target="../slideLayouts/slideLayout1226.xml"/><Relationship Id="rId109" Type="http://schemas.openxmlformats.org/officeDocument/2006/relationships/slideLayout" Target="../slideLayouts/slideLayout1296.xml"/><Relationship Id="rId34" Type="http://schemas.openxmlformats.org/officeDocument/2006/relationships/slideLayout" Target="../slideLayouts/slideLayout1221.xml"/><Relationship Id="rId50" Type="http://schemas.openxmlformats.org/officeDocument/2006/relationships/slideLayout" Target="../slideLayouts/slideLayout1237.xml"/><Relationship Id="rId55" Type="http://schemas.openxmlformats.org/officeDocument/2006/relationships/slideLayout" Target="../slideLayouts/slideLayout1242.xml"/><Relationship Id="rId76" Type="http://schemas.openxmlformats.org/officeDocument/2006/relationships/slideLayout" Target="../slideLayouts/slideLayout1263.xml"/><Relationship Id="rId97" Type="http://schemas.openxmlformats.org/officeDocument/2006/relationships/slideLayout" Target="../slideLayouts/slideLayout1284.xml"/><Relationship Id="rId104" Type="http://schemas.openxmlformats.org/officeDocument/2006/relationships/slideLayout" Target="../slideLayouts/slideLayout1291.xml"/><Relationship Id="rId120" Type="http://schemas.openxmlformats.org/officeDocument/2006/relationships/slideLayout" Target="../slideLayouts/slideLayout1307.xml"/><Relationship Id="rId125" Type="http://schemas.openxmlformats.org/officeDocument/2006/relationships/slideLayout" Target="../slideLayouts/slideLayout1312.xml"/><Relationship Id="rId141" Type="http://schemas.openxmlformats.org/officeDocument/2006/relationships/slideLayout" Target="../slideLayouts/slideLayout1328.xml"/><Relationship Id="rId146" Type="http://schemas.openxmlformats.org/officeDocument/2006/relationships/slideLayout" Target="../slideLayouts/slideLayout1333.xml"/><Relationship Id="rId167" Type="http://schemas.openxmlformats.org/officeDocument/2006/relationships/slideLayout" Target="../slideLayouts/slideLayout1354.xml"/><Relationship Id="rId7" Type="http://schemas.openxmlformats.org/officeDocument/2006/relationships/slideLayout" Target="../slideLayouts/slideLayout1194.xml"/><Relationship Id="rId71" Type="http://schemas.openxmlformats.org/officeDocument/2006/relationships/slideLayout" Target="../slideLayouts/slideLayout1258.xml"/><Relationship Id="rId92" Type="http://schemas.openxmlformats.org/officeDocument/2006/relationships/slideLayout" Target="../slideLayouts/slideLayout1279.xml"/><Relationship Id="rId162" Type="http://schemas.openxmlformats.org/officeDocument/2006/relationships/slideLayout" Target="../slideLayouts/slideLayout1349.xml"/><Relationship Id="rId2" Type="http://schemas.openxmlformats.org/officeDocument/2006/relationships/slideLayout" Target="../slideLayouts/slideLayout1189.xml"/><Relationship Id="rId29" Type="http://schemas.openxmlformats.org/officeDocument/2006/relationships/slideLayout" Target="../slideLayouts/slideLayout1216.xml"/><Relationship Id="rId24" Type="http://schemas.openxmlformats.org/officeDocument/2006/relationships/slideLayout" Target="../slideLayouts/slideLayout1211.xml"/><Relationship Id="rId40" Type="http://schemas.openxmlformats.org/officeDocument/2006/relationships/slideLayout" Target="../slideLayouts/slideLayout1227.xml"/><Relationship Id="rId45" Type="http://schemas.openxmlformats.org/officeDocument/2006/relationships/slideLayout" Target="../slideLayouts/slideLayout1232.xml"/><Relationship Id="rId66" Type="http://schemas.openxmlformats.org/officeDocument/2006/relationships/slideLayout" Target="../slideLayouts/slideLayout1253.xml"/><Relationship Id="rId87" Type="http://schemas.openxmlformats.org/officeDocument/2006/relationships/slideLayout" Target="../slideLayouts/slideLayout1274.xml"/><Relationship Id="rId110" Type="http://schemas.openxmlformats.org/officeDocument/2006/relationships/slideLayout" Target="../slideLayouts/slideLayout1297.xml"/><Relationship Id="rId115" Type="http://schemas.openxmlformats.org/officeDocument/2006/relationships/slideLayout" Target="../slideLayouts/slideLayout1302.xml"/><Relationship Id="rId131" Type="http://schemas.openxmlformats.org/officeDocument/2006/relationships/slideLayout" Target="../slideLayouts/slideLayout1318.xml"/><Relationship Id="rId136" Type="http://schemas.openxmlformats.org/officeDocument/2006/relationships/slideLayout" Target="../slideLayouts/slideLayout1323.xml"/><Relationship Id="rId157" Type="http://schemas.openxmlformats.org/officeDocument/2006/relationships/slideLayout" Target="../slideLayouts/slideLayout1344.xml"/><Relationship Id="rId61" Type="http://schemas.openxmlformats.org/officeDocument/2006/relationships/slideLayout" Target="../slideLayouts/slideLayout1248.xml"/><Relationship Id="rId82" Type="http://schemas.openxmlformats.org/officeDocument/2006/relationships/slideLayout" Target="../slideLayouts/slideLayout1269.xml"/><Relationship Id="rId152" Type="http://schemas.openxmlformats.org/officeDocument/2006/relationships/slideLayout" Target="../slideLayouts/slideLayout1339.xml"/><Relationship Id="rId19" Type="http://schemas.openxmlformats.org/officeDocument/2006/relationships/slideLayout" Target="../slideLayouts/slideLayout1206.xml"/><Relationship Id="rId14" Type="http://schemas.openxmlformats.org/officeDocument/2006/relationships/slideLayout" Target="../slideLayouts/slideLayout1201.xml"/><Relationship Id="rId30" Type="http://schemas.openxmlformats.org/officeDocument/2006/relationships/slideLayout" Target="../slideLayouts/slideLayout1217.xml"/><Relationship Id="rId35" Type="http://schemas.openxmlformats.org/officeDocument/2006/relationships/slideLayout" Target="../slideLayouts/slideLayout1222.xml"/><Relationship Id="rId56" Type="http://schemas.openxmlformats.org/officeDocument/2006/relationships/slideLayout" Target="../slideLayouts/slideLayout1243.xml"/><Relationship Id="rId77" Type="http://schemas.openxmlformats.org/officeDocument/2006/relationships/slideLayout" Target="../slideLayouts/slideLayout1264.xml"/><Relationship Id="rId100" Type="http://schemas.openxmlformats.org/officeDocument/2006/relationships/slideLayout" Target="../slideLayouts/slideLayout1287.xml"/><Relationship Id="rId105" Type="http://schemas.openxmlformats.org/officeDocument/2006/relationships/slideLayout" Target="../slideLayouts/slideLayout1292.xml"/><Relationship Id="rId126" Type="http://schemas.openxmlformats.org/officeDocument/2006/relationships/slideLayout" Target="../slideLayouts/slideLayout1313.xml"/><Relationship Id="rId147" Type="http://schemas.openxmlformats.org/officeDocument/2006/relationships/slideLayout" Target="../slideLayouts/slideLayout1334.xml"/><Relationship Id="rId168" Type="http://schemas.openxmlformats.org/officeDocument/2006/relationships/theme" Target="../theme/theme9.xml"/><Relationship Id="rId8" Type="http://schemas.openxmlformats.org/officeDocument/2006/relationships/slideLayout" Target="../slideLayouts/slideLayout1195.xml"/><Relationship Id="rId51" Type="http://schemas.openxmlformats.org/officeDocument/2006/relationships/slideLayout" Target="../slideLayouts/slideLayout1238.xml"/><Relationship Id="rId72" Type="http://schemas.openxmlformats.org/officeDocument/2006/relationships/slideLayout" Target="../slideLayouts/slideLayout1259.xml"/><Relationship Id="rId93" Type="http://schemas.openxmlformats.org/officeDocument/2006/relationships/slideLayout" Target="../slideLayouts/slideLayout1280.xml"/><Relationship Id="rId98" Type="http://schemas.openxmlformats.org/officeDocument/2006/relationships/slideLayout" Target="../slideLayouts/slideLayout1285.xml"/><Relationship Id="rId121" Type="http://schemas.openxmlformats.org/officeDocument/2006/relationships/slideLayout" Target="../slideLayouts/slideLayout1308.xml"/><Relationship Id="rId142" Type="http://schemas.openxmlformats.org/officeDocument/2006/relationships/slideLayout" Target="../slideLayouts/slideLayout1329.xml"/><Relationship Id="rId163" Type="http://schemas.openxmlformats.org/officeDocument/2006/relationships/slideLayout" Target="../slideLayouts/slideLayout1350.xml"/><Relationship Id="rId3" Type="http://schemas.openxmlformats.org/officeDocument/2006/relationships/slideLayout" Target="../slideLayouts/slideLayout1190.xml"/><Relationship Id="rId25" Type="http://schemas.openxmlformats.org/officeDocument/2006/relationships/slideLayout" Target="../slideLayouts/slideLayout1212.xml"/><Relationship Id="rId46" Type="http://schemas.openxmlformats.org/officeDocument/2006/relationships/slideLayout" Target="../slideLayouts/slideLayout1233.xml"/><Relationship Id="rId67" Type="http://schemas.openxmlformats.org/officeDocument/2006/relationships/slideLayout" Target="../slideLayouts/slideLayout1254.xml"/><Relationship Id="rId116" Type="http://schemas.openxmlformats.org/officeDocument/2006/relationships/slideLayout" Target="../slideLayouts/slideLayout1303.xml"/><Relationship Id="rId137" Type="http://schemas.openxmlformats.org/officeDocument/2006/relationships/slideLayout" Target="../slideLayouts/slideLayout1324.xml"/><Relationship Id="rId158" Type="http://schemas.openxmlformats.org/officeDocument/2006/relationships/slideLayout" Target="../slideLayouts/slideLayout1345.xml"/><Relationship Id="rId20" Type="http://schemas.openxmlformats.org/officeDocument/2006/relationships/slideLayout" Target="../slideLayouts/slideLayout1207.xml"/><Relationship Id="rId41" Type="http://schemas.openxmlformats.org/officeDocument/2006/relationships/slideLayout" Target="../slideLayouts/slideLayout1228.xml"/><Relationship Id="rId62" Type="http://schemas.openxmlformats.org/officeDocument/2006/relationships/slideLayout" Target="../slideLayouts/slideLayout1249.xml"/><Relationship Id="rId83" Type="http://schemas.openxmlformats.org/officeDocument/2006/relationships/slideLayout" Target="../slideLayouts/slideLayout1270.xml"/><Relationship Id="rId88" Type="http://schemas.openxmlformats.org/officeDocument/2006/relationships/slideLayout" Target="../slideLayouts/slideLayout1275.xml"/><Relationship Id="rId111" Type="http://schemas.openxmlformats.org/officeDocument/2006/relationships/slideLayout" Target="../slideLayouts/slideLayout1298.xml"/><Relationship Id="rId132" Type="http://schemas.openxmlformats.org/officeDocument/2006/relationships/slideLayout" Target="../slideLayouts/slideLayout1319.xml"/><Relationship Id="rId153" Type="http://schemas.openxmlformats.org/officeDocument/2006/relationships/slideLayout" Target="../slideLayouts/slideLayout1340.xml"/><Relationship Id="rId15" Type="http://schemas.openxmlformats.org/officeDocument/2006/relationships/slideLayout" Target="../slideLayouts/slideLayout1202.xml"/><Relationship Id="rId36" Type="http://schemas.openxmlformats.org/officeDocument/2006/relationships/slideLayout" Target="../slideLayouts/slideLayout1223.xml"/><Relationship Id="rId57" Type="http://schemas.openxmlformats.org/officeDocument/2006/relationships/slideLayout" Target="../slideLayouts/slideLayout1244.xml"/><Relationship Id="rId106" Type="http://schemas.openxmlformats.org/officeDocument/2006/relationships/slideLayout" Target="../slideLayouts/slideLayout1293.xml"/><Relationship Id="rId127" Type="http://schemas.openxmlformats.org/officeDocument/2006/relationships/slideLayout" Target="../slideLayouts/slideLayout1314.xml"/><Relationship Id="rId10" Type="http://schemas.openxmlformats.org/officeDocument/2006/relationships/slideLayout" Target="../slideLayouts/slideLayout1197.xml"/><Relationship Id="rId31" Type="http://schemas.openxmlformats.org/officeDocument/2006/relationships/slideLayout" Target="../slideLayouts/slideLayout1218.xml"/><Relationship Id="rId52" Type="http://schemas.openxmlformats.org/officeDocument/2006/relationships/slideLayout" Target="../slideLayouts/slideLayout1239.xml"/><Relationship Id="rId73" Type="http://schemas.openxmlformats.org/officeDocument/2006/relationships/slideLayout" Target="../slideLayouts/slideLayout1260.xml"/><Relationship Id="rId78" Type="http://schemas.openxmlformats.org/officeDocument/2006/relationships/slideLayout" Target="../slideLayouts/slideLayout1265.xml"/><Relationship Id="rId94" Type="http://schemas.openxmlformats.org/officeDocument/2006/relationships/slideLayout" Target="../slideLayouts/slideLayout1281.xml"/><Relationship Id="rId99" Type="http://schemas.openxmlformats.org/officeDocument/2006/relationships/slideLayout" Target="../slideLayouts/slideLayout1286.xml"/><Relationship Id="rId101" Type="http://schemas.openxmlformats.org/officeDocument/2006/relationships/slideLayout" Target="../slideLayouts/slideLayout1288.xml"/><Relationship Id="rId122" Type="http://schemas.openxmlformats.org/officeDocument/2006/relationships/slideLayout" Target="../slideLayouts/slideLayout1309.xml"/><Relationship Id="rId143" Type="http://schemas.openxmlformats.org/officeDocument/2006/relationships/slideLayout" Target="../slideLayouts/slideLayout1330.xml"/><Relationship Id="rId148" Type="http://schemas.openxmlformats.org/officeDocument/2006/relationships/slideLayout" Target="../slideLayouts/slideLayout1335.xml"/><Relationship Id="rId164" Type="http://schemas.openxmlformats.org/officeDocument/2006/relationships/slideLayout" Target="../slideLayouts/slideLayout1351.xml"/><Relationship Id="rId4" Type="http://schemas.openxmlformats.org/officeDocument/2006/relationships/slideLayout" Target="../slideLayouts/slideLayout1191.xml"/><Relationship Id="rId9" Type="http://schemas.openxmlformats.org/officeDocument/2006/relationships/slideLayout" Target="../slideLayouts/slideLayout1196.xml"/><Relationship Id="rId26" Type="http://schemas.openxmlformats.org/officeDocument/2006/relationships/slideLayout" Target="../slideLayouts/slideLayout1213.xml"/><Relationship Id="rId47" Type="http://schemas.openxmlformats.org/officeDocument/2006/relationships/slideLayout" Target="../slideLayouts/slideLayout1234.xml"/><Relationship Id="rId68" Type="http://schemas.openxmlformats.org/officeDocument/2006/relationships/slideLayout" Target="../slideLayouts/slideLayout1255.xml"/><Relationship Id="rId89" Type="http://schemas.openxmlformats.org/officeDocument/2006/relationships/slideLayout" Target="../slideLayouts/slideLayout1276.xml"/><Relationship Id="rId112" Type="http://schemas.openxmlformats.org/officeDocument/2006/relationships/slideLayout" Target="../slideLayouts/slideLayout1299.xml"/><Relationship Id="rId133" Type="http://schemas.openxmlformats.org/officeDocument/2006/relationships/slideLayout" Target="../slideLayouts/slideLayout1320.xml"/><Relationship Id="rId154" Type="http://schemas.openxmlformats.org/officeDocument/2006/relationships/slideLayout" Target="../slideLayouts/slideLayout1341.xml"/><Relationship Id="rId16" Type="http://schemas.openxmlformats.org/officeDocument/2006/relationships/slideLayout" Target="../slideLayouts/slideLayout1203.xml"/><Relationship Id="rId37" Type="http://schemas.openxmlformats.org/officeDocument/2006/relationships/slideLayout" Target="../slideLayouts/slideLayout1224.xml"/><Relationship Id="rId58" Type="http://schemas.openxmlformats.org/officeDocument/2006/relationships/slideLayout" Target="../slideLayouts/slideLayout1245.xml"/><Relationship Id="rId79" Type="http://schemas.openxmlformats.org/officeDocument/2006/relationships/slideLayout" Target="../slideLayouts/slideLayout1266.xml"/><Relationship Id="rId102" Type="http://schemas.openxmlformats.org/officeDocument/2006/relationships/slideLayout" Target="../slideLayouts/slideLayout1289.xml"/><Relationship Id="rId123" Type="http://schemas.openxmlformats.org/officeDocument/2006/relationships/slideLayout" Target="../slideLayouts/slideLayout1310.xml"/><Relationship Id="rId144" Type="http://schemas.openxmlformats.org/officeDocument/2006/relationships/slideLayout" Target="../slideLayouts/slideLayout1331.xml"/><Relationship Id="rId90" Type="http://schemas.openxmlformats.org/officeDocument/2006/relationships/slideLayout" Target="../slideLayouts/slideLayout1277.xml"/><Relationship Id="rId165" Type="http://schemas.openxmlformats.org/officeDocument/2006/relationships/slideLayout" Target="../slideLayouts/slideLayout1352.xml"/><Relationship Id="rId27" Type="http://schemas.openxmlformats.org/officeDocument/2006/relationships/slideLayout" Target="../slideLayouts/slideLayout1214.xml"/><Relationship Id="rId48" Type="http://schemas.openxmlformats.org/officeDocument/2006/relationships/slideLayout" Target="../slideLayouts/slideLayout1235.xml"/><Relationship Id="rId69" Type="http://schemas.openxmlformats.org/officeDocument/2006/relationships/slideLayout" Target="../slideLayouts/slideLayout1256.xml"/><Relationship Id="rId113" Type="http://schemas.openxmlformats.org/officeDocument/2006/relationships/slideLayout" Target="../slideLayouts/slideLayout1300.xml"/><Relationship Id="rId134" Type="http://schemas.openxmlformats.org/officeDocument/2006/relationships/slideLayout" Target="../slideLayouts/slideLayout1321.xml"/><Relationship Id="rId80" Type="http://schemas.openxmlformats.org/officeDocument/2006/relationships/slideLayout" Target="../slideLayouts/slideLayout1267.xml"/><Relationship Id="rId155" Type="http://schemas.openxmlformats.org/officeDocument/2006/relationships/slideLayout" Target="../slideLayouts/slideLayout13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56972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5" r:id="rId1"/>
    <p:sldLayoutId id="2147484206" r:id="rId2"/>
    <p:sldLayoutId id="2147484207" r:id="rId3"/>
    <p:sldLayoutId id="2147484208" r:id="rId4"/>
    <p:sldLayoutId id="2147484209" r:id="rId5"/>
    <p:sldLayoutId id="2147484210" r:id="rId6"/>
    <p:sldLayoutId id="2147484211" r:id="rId7"/>
    <p:sldLayoutId id="2147484212" r:id="rId8"/>
    <p:sldLayoutId id="2147484213" r:id="rId9"/>
    <p:sldLayoutId id="2147484214" r:id="rId10"/>
    <p:sldLayoutId id="2147484215" r:id="rId11"/>
    <p:sldLayoutId id="2147484216" r:id="rId12"/>
    <p:sldLayoutId id="2147484217" r:id="rId13"/>
    <p:sldLayoutId id="2147484218" r:id="rId14"/>
    <p:sldLayoutId id="2147484219" r:id="rId15"/>
    <p:sldLayoutId id="2147484220" r:id="rId16"/>
    <p:sldLayoutId id="2147484221" r:id="rId17"/>
    <p:sldLayoutId id="2147484222" r:id="rId18"/>
    <p:sldLayoutId id="2147484223" r:id="rId19"/>
    <p:sldLayoutId id="2147484224" r:id="rId20"/>
    <p:sldLayoutId id="2147484225" r:id="rId21"/>
    <p:sldLayoutId id="2147484226" r:id="rId22"/>
    <p:sldLayoutId id="2147484227" r:id="rId23"/>
    <p:sldLayoutId id="2147484228" r:id="rId24"/>
    <p:sldLayoutId id="2147484229" r:id="rId25"/>
    <p:sldLayoutId id="2147484230" r:id="rId26"/>
    <p:sldLayoutId id="2147484231" r:id="rId27"/>
    <p:sldLayoutId id="2147484232" r:id="rId28"/>
    <p:sldLayoutId id="2147484233" r:id="rId29"/>
    <p:sldLayoutId id="2147484234" r:id="rId30"/>
    <p:sldLayoutId id="2147484235" r:id="rId31"/>
    <p:sldLayoutId id="2147484236" r:id="rId32"/>
    <p:sldLayoutId id="2147484237" r:id="rId33"/>
    <p:sldLayoutId id="2147484238" r:id="rId34"/>
    <p:sldLayoutId id="2147484239" r:id="rId35"/>
    <p:sldLayoutId id="2147484240" r:id="rId36"/>
    <p:sldLayoutId id="2147484241" r:id="rId37"/>
    <p:sldLayoutId id="2147484242" r:id="rId38"/>
    <p:sldLayoutId id="2147484243" r:id="rId39"/>
    <p:sldLayoutId id="2147484244" r:id="rId40"/>
    <p:sldLayoutId id="2147484245" r:id="rId41"/>
    <p:sldLayoutId id="2147484246" r:id="rId42"/>
    <p:sldLayoutId id="2147484247" r:id="rId43"/>
    <p:sldLayoutId id="2147484248" r:id="rId44"/>
    <p:sldLayoutId id="2147484249" r:id="rId45"/>
    <p:sldLayoutId id="2147484250" r:id="rId46"/>
    <p:sldLayoutId id="2147484251" r:id="rId47"/>
    <p:sldLayoutId id="2147484252" r:id="rId48"/>
    <p:sldLayoutId id="2147484253" r:id="rId49"/>
    <p:sldLayoutId id="2147484254" r:id="rId50"/>
    <p:sldLayoutId id="2147484255" r:id="rId51"/>
    <p:sldLayoutId id="2147484256" r:id="rId52"/>
    <p:sldLayoutId id="2147484257" r:id="rId53"/>
    <p:sldLayoutId id="2147484258" r:id="rId54"/>
    <p:sldLayoutId id="2147484259" r:id="rId55"/>
    <p:sldLayoutId id="2147484260" r:id="rId56"/>
    <p:sldLayoutId id="2147484261" r:id="rId57"/>
    <p:sldLayoutId id="2147484262" r:id="rId58"/>
    <p:sldLayoutId id="2147484263" r:id="rId59"/>
    <p:sldLayoutId id="2147484264" r:id="rId60"/>
    <p:sldLayoutId id="2147484265" r:id="rId61"/>
    <p:sldLayoutId id="2147484266" r:id="rId62"/>
    <p:sldLayoutId id="2147484267" r:id="rId63"/>
    <p:sldLayoutId id="2147484268" r:id="rId64"/>
    <p:sldLayoutId id="2147484269" r:id="rId65"/>
    <p:sldLayoutId id="2147484270" r:id="rId66"/>
    <p:sldLayoutId id="2147484271" r:id="rId67"/>
    <p:sldLayoutId id="2147484272" r:id="rId68"/>
    <p:sldLayoutId id="2147484273" r:id="rId69"/>
    <p:sldLayoutId id="2147484274" r:id="rId70"/>
    <p:sldLayoutId id="2147484275" r:id="rId71"/>
    <p:sldLayoutId id="2147484276" r:id="rId72"/>
    <p:sldLayoutId id="2147484277" r:id="rId73"/>
    <p:sldLayoutId id="2147484278" r:id="rId74"/>
    <p:sldLayoutId id="2147484279" r:id="rId75"/>
    <p:sldLayoutId id="2147484280" r:id="rId76"/>
    <p:sldLayoutId id="2147484281" r:id="rId77"/>
    <p:sldLayoutId id="2147484282" r:id="rId78"/>
    <p:sldLayoutId id="2147484283" r:id="rId79"/>
    <p:sldLayoutId id="2147484284" r:id="rId80"/>
    <p:sldLayoutId id="2147484285" r:id="rId81"/>
    <p:sldLayoutId id="2147484286" r:id="rId82"/>
    <p:sldLayoutId id="2147484287" r:id="rId83"/>
    <p:sldLayoutId id="2147484288" r:id="rId84"/>
    <p:sldLayoutId id="2147484289" r:id="rId85"/>
    <p:sldLayoutId id="2147484290" r:id="rId86"/>
    <p:sldLayoutId id="2147484291" r:id="rId87"/>
    <p:sldLayoutId id="2147484292" r:id="rId88"/>
    <p:sldLayoutId id="2147484293" r:id="rId89"/>
    <p:sldLayoutId id="2147484294" r:id="rId90"/>
    <p:sldLayoutId id="2147484295" r:id="rId91"/>
    <p:sldLayoutId id="2147484296" r:id="rId92"/>
    <p:sldLayoutId id="2147484297" r:id="rId93"/>
    <p:sldLayoutId id="2147484298" r:id="rId94"/>
    <p:sldLayoutId id="2147484299" r:id="rId95"/>
    <p:sldLayoutId id="2147484300" r:id="rId96"/>
    <p:sldLayoutId id="2147484301" r:id="rId97"/>
    <p:sldLayoutId id="2147484302" r:id="rId98"/>
    <p:sldLayoutId id="2147484303" r:id="rId99"/>
    <p:sldLayoutId id="2147484304" r:id="rId100"/>
    <p:sldLayoutId id="2147484305" r:id="rId101"/>
    <p:sldLayoutId id="2147484306" r:id="rId102"/>
    <p:sldLayoutId id="2147484307" r:id="rId103"/>
    <p:sldLayoutId id="2147484308" r:id="rId104"/>
    <p:sldLayoutId id="2147484309" r:id="rId105"/>
    <p:sldLayoutId id="2147484310" r:id="rId106"/>
    <p:sldLayoutId id="2147484311" r:id="rId107"/>
    <p:sldLayoutId id="2147484312" r:id="rId108"/>
    <p:sldLayoutId id="2147484313" r:id="rId109"/>
    <p:sldLayoutId id="2147484314" r:id="rId110"/>
    <p:sldLayoutId id="2147484315" r:id="rId111"/>
    <p:sldLayoutId id="2147484316" r:id="rId112"/>
    <p:sldLayoutId id="2147484317" r:id="rId113"/>
    <p:sldLayoutId id="2147484318" r:id="rId114"/>
    <p:sldLayoutId id="2147484319" r:id="rId115"/>
    <p:sldLayoutId id="2147484320" r:id="rId116"/>
    <p:sldLayoutId id="2147484321" r:id="rId117"/>
    <p:sldLayoutId id="2147484322" r:id="rId118"/>
    <p:sldLayoutId id="2147484323" r:id="rId119"/>
    <p:sldLayoutId id="2147484324" r:id="rId120"/>
    <p:sldLayoutId id="2147484325" r:id="rId121"/>
    <p:sldLayoutId id="2147484326" r:id="rId122"/>
    <p:sldLayoutId id="2147484327" r:id="rId123"/>
    <p:sldLayoutId id="2147484328" r:id="rId124"/>
    <p:sldLayoutId id="2147484329" r:id="rId125"/>
    <p:sldLayoutId id="2147484330" r:id="rId126"/>
    <p:sldLayoutId id="2147484331" r:id="rId127"/>
    <p:sldLayoutId id="2147484332" r:id="rId128"/>
    <p:sldLayoutId id="2147484333" r:id="rId129"/>
    <p:sldLayoutId id="2147484334" r:id="rId130"/>
    <p:sldLayoutId id="2147484335" r:id="rId131"/>
    <p:sldLayoutId id="2147484336" r:id="rId132"/>
    <p:sldLayoutId id="2147484337" r:id="rId133"/>
    <p:sldLayoutId id="2147484338" r:id="rId134"/>
    <p:sldLayoutId id="2147484339" r:id="rId135"/>
    <p:sldLayoutId id="2147484340" r:id="rId136"/>
    <p:sldLayoutId id="2147484341" r:id="rId137"/>
    <p:sldLayoutId id="2147484342" r:id="rId138"/>
    <p:sldLayoutId id="2147484343" r:id="rId139"/>
    <p:sldLayoutId id="2147484344" r:id="rId140"/>
    <p:sldLayoutId id="2147484345" r:id="rId141"/>
    <p:sldLayoutId id="2147484346" r:id="rId142"/>
    <p:sldLayoutId id="2147484347" r:id="rId143"/>
    <p:sldLayoutId id="2147484348" r:id="rId144"/>
    <p:sldLayoutId id="2147484349" r:id="rId145"/>
    <p:sldLayoutId id="2147484350" r:id="rId146"/>
    <p:sldLayoutId id="2147484351" r:id="rId147"/>
    <p:sldLayoutId id="2147484352" r:id="rId148"/>
    <p:sldLayoutId id="2147484353" r:id="rId149"/>
    <p:sldLayoutId id="2147484354" r:id="rId150"/>
    <p:sldLayoutId id="2147484355" r:id="rId151"/>
    <p:sldLayoutId id="2147484356" r:id="rId152"/>
    <p:sldLayoutId id="2147484357" r:id="rId153"/>
    <p:sldLayoutId id="2147484358" r:id="rId154"/>
    <p:sldLayoutId id="2147484359" r:id="rId155"/>
    <p:sldLayoutId id="2147484360" r:id="rId156"/>
    <p:sldLayoutId id="2147484361" r:id="rId157"/>
    <p:sldLayoutId id="2147484362" r:id="rId158"/>
    <p:sldLayoutId id="2147484363" r:id="rId159"/>
    <p:sldLayoutId id="2147484364" r:id="rId160"/>
    <p:sldLayoutId id="2147484365" r:id="rId161"/>
    <p:sldLayoutId id="2147484366" r:id="rId162"/>
    <p:sldLayoutId id="2147484367" r:id="rId163"/>
    <p:sldLayoutId id="2147484368" r:id="rId164"/>
    <p:sldLayoutId id="2147484369" r:id="rId165"/>
    <p:sldLayoutId id="2147484370" r:id="rId166"/>
    <p:sldLayoutId id="2147484371" r:id="rId167"/>
    <p:sldLayoutId id="2147484915" r:id="rId168"/>
    <p:sldLayoutId id="2147485123" r:id="rId16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937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607" r:id="rId1"/>
    <p:sldLayoutId id="2147486608" r:id="rId2"/>
    <p:sldLayoutId id="2147486609" r:id="rId3"/>
    <p:sldLayoutId id="2147486610" r:id="rId4"/>
    <p:sldLayoutId id="2147486611" r:id="rId5"/>
    <p:sldLayoutId id="2147486612" r:id="rId6"/>
    <p:sldLayoutId id="2147486613" r:id="rId7"/>
    <p:sldLayoutId id="2147486614" r:id="rId8"/>
    <p:sldLayoutId id="2147486615" r:id="rId9"/>
    <p:sldLayoutId id="2147486616" r:id="rId10"/>
    <p:sldLayoutId id="2147486617" r:id="rId11"/>
    <p:sldLayoutId id="2147486618" r:id="rId12"/>
    <p:sldLayoutId id="2147486619" r:id="rId13"/>
    <p:sldLayoutId id="2147486620" r:id="rId14"/>
    <p:sldLayoutId id="2147486621" r:id="rId15"/>
    <p:sldLayoutId id="2147486622" r:id="rId16"/>
    <p:sldLayoutId id="2147486623" r:id="rId17"/>
    <p:sldLayoutId id="2147486624" r:id="rId18"/>
    <p:sldLayoutId id="2147486625" r:id="rId19"/>
    <p:sldLayoutId id="2147486626" r:id="rId20"/>
    <p:sldLayoutId id="2147486627" r:id="rId21"/>
    <p:sldLayoutId id="2147486628" r:id="rId22"/>
    <p:sldLayoutId id="2147486629" r:id="rId23"/>
    <p:sldLayoutId id="2147486630" r:id="rId24"/>
    <p:sldLayoutId id="2147486631" r:id="rId25"/>
    <p:sldLayoutId id="2147486632" r:id="rId26"/>
    <p:sldLayoutId id="2147486633" r:id="rId27"/>
    <p:sldLayoutId id="2147486634" r:id="rId28"/>
    <p:sldLayoutId id="2147486635" r:id="rId29"/>
    <p:sldLayoutId id="2147486636" r:id="rId30"/>
    <p:sldLayoutId id="2147486637" r:id="rId31"/>
    <p:sldLayoutId id="2147486638" r:id="rId32"/>
    <p:sldLayoutId id="2147486639" r:id="rId33"/>
    <p:sldLayoutId id="2147486640" r:id="rId34"/>
    <p:sldLayoutId id="2147486641" r:id="rId35"/>
    <p:sldLayoutId id="2147486642" r:id="rId36"/>
    <p:sldLayoutId id="2147486643" r:id="rId37"/>
    <p:sldLayoutId id="2147486644" r:id="rId38"/>
    <p:sldLayoutId id="2147486645" r:id="rId39"/>
    <p:sldLayoutId id="2147486646" r:id="rId40"/>
    <p:sldLayoutId id="2147486647" r:id="rId41"/>
    <p:sldLayoutId id="2147486648" r:id="rId42"/>
    <p:sldLayoutId id="2147486649" r:id="rId43"/>
    <p:sldLayoutId id="2147486650" r:id="rId44"/>
    <p:sldLayoutId id="2147486651" r:id="rId45"/>
    <p:sldLayoutId id="2147486652" r:id="rId46"/>
    <p:sldLayoutId id="2147486653" r:id="rId47"/>
    <p:sldLayoutId id="2147486654" r:id="rId48"/>
    <p:sldLayoutId id="2147486655" r:id="rId49"/>
    <p:sldLayoutId id="2147486656" r:id="rId50"/>
    <p:sldLayoutId id="2147486657" r:id="rId51"/>
    <p:sldLayoutId id="2147486658" r:id="rId52"/>
    <p:sldLayoutId id="2147486659" r:id="rId53"/>
    <p:sldLayoutId id="2147486660" r:id="rId54"/>
    <p:sldLayoutId id="2147486661" r:id="rId55"/>
    <p:sldLayoutId id="2147486662" r:id="rId56"/>
    <p:sldLayoutId id="2147486663" r:id="rId57"/>
    <p:sldLayoutId id="2147486664" r:id="rId58"/>
    <p:sldLayoutId id="2147486665" r:id="rId59"/>
    <p:sldLayoutId id="2147486666" r:id="rId60"/>
    <p:sldLayoutId id="2147486667" r:id="rId61"/>
    <p:sldLayoutId id="2147486668" r:id="rId62"/>
    <p:sldLayoutId id="2147486669" r:id="rId63"/>
    <p:sldLayoutId id="2147486670" r:id="rId64"/>
    <p:sldLayoutId id="2147486671" r:id="rId65"/>
    <p:sldLayoutId id="2147486672" r:id="rId66"/>
    <p:sldLayoutId id="2147486673" r:id="rId67"/>
    <p:sldLayoutId id="2147486674" r:id="rId68"/>
    <p:sldLayoutId id="2147486675" r:id="rId69"/>
    <p:sldLayoutId id="2147486676" r:id="rId70"/>
    <p:sldLayoutId id="2147486677" r:id="rId71"/>
    <p:sldLayoutId id="2147486678" r:id="rId72"/>
    <p:sldLayoutId id="2147486679" r:id="rId73"/>
    <p:sldLayoutId id="2147486680" r:id="rId74"/>
    <p:sldLayoutId id="2147486681" r:id="rId75"/>
    <p:sldLayoutId id="2147486682" r:id="rId76"/>
    <p:sldLayoutId id="2147486683" r:id="rId77"/>
    <p:sldLayoutId id="2147486684" r:id="rId78"/>
    <p:sldLayoutId id="2147486685" r:id="rId79"/>
    <p:sldLayoutId id="2147486686" r:id="rId80"/>
    <p:sldLayoutId id="2147486687" r:id="rId81"/>
    <p:sldLayoutId id="2147486688" r:id="rId82"/>
    <p:sldLayoutId id="2147486689" r:id="rId83"/>
    <p:sldLayoutId id="2147486690" r:id="rId84"/>
    <p:sldLayoutId id="2147486691" r:id="rId85"/>
    <p:sldLayoutId id="2147486692" r:id="rId86"/>
    <p:sldLayoutId id="2147486693" r:id="rId87"/>
    <p:sldLayoutId id="2147486694" r:id="rId88"/>
    <p:sldLayoutId id="2147486695" r:id="rId89"/>
    <p:sldLayoutId id="2147486696" r:id="rId90"/>
    <p:sldLayoutId id="2147486697" r:id="rId91"/>
    <p:sldLayoutId id="2147486698" r:id="rId92"/>
    <p:sldLayoutId id="2147486699" r:id="rId93"/>
    <p:sldLayoutId id="2147486700" r:id="rId94"/>
    <p:sldLayoutId id="2147486701" r:id="rId95"/>
    <p:sldLayoutId id="2147486702" r:id="rId96"/>
    <p:sldLayoutId id="2147486703" r:id="rId97"/>
    <p:sldLayoutId id="2147486704" r:id="rId98"/>
    <p:sldLayoutId id="2147486705" r:id="rId99"/>
    <p:sldLayoutId id="2147486706" r:id="rId100"/>
    <p:sldLayoutId id="2147486707" r:id="rId101"/>
    <p:sldLayoutId id="2147486708" r:id="rId102"/>
    <p:sldLayoutId id="2147486709" r:id="rId103"/>
    <p:sldLayoutId id="2147486710" r:id="rId104"/>
    <p:sldLayoutId id="2147486711" r:id="rId105"/>
    <p:sldLayoutId id="2147486712" r:id="rId106"/>
    <p:sldLayoutId id="2147486713" r:id="rId107"/>
    <p:sldLayoutId id="2147486714" r:id="rId108"/>
    <p:sldLayoutId id="2147486715" r:id="rId109"/>
    <p:sldLayoutId id="2147486716" r:id="rId110"/>
    <p:sldLayoutId id="2147486717" r:id="rId111"/>
    <p:sldLayoutId id="2147486718" r:id="rId112"/>
    <p:sldLayoutId id="2147486719" r:id="rId113"/>
    <p:sldLayoutId id="2147486720" r:id="rId114"/>
    <p:sldLayoutId id="2147486721" r:id="rId115"/>
    <p:sldLayoutId id="2147486722" r:id="rId116"/>
    <p:sldLayoutId id="2147486723" r:id="rId117"/>
    <p:sldLayoutId id="2147486724" r:id="rId118"/>
    <p:sldLayoutId id="2147486725" r:id="rId119"/>
    <p:sldLayoutId id="2147486726" r:id="rId120"/>
    <p:sldLayoutId id="2147486727" r:id="rId121"/>
    <p:sldLayoutId id="2147486728" r:id="rId122"/>
    <p:sldLayoutId id="2147486729" r:id="rId123"/>
    <p:sldLayoutId id="2147486730" r:id="rId124"/>
    <p:sldLayoutId id="2147486731" r:id="rId125"/>
    <p:sldLayoutId id="2147486732" r:id="rId126"/>
    <p:sldLayoutId id="2147486733" r:id="rId127"/>
    <p:sldLayoutId id="2147486734" r:id="rId128"/>
    <p:sldLayoutId id="2147486735" r:id="rId129"/>
    <p:sldLayoutId id="2147486736" r:id="rId130"/>
    <p:sldLayoutId id="2147486737" r:id="rId131"/>
    <p:sldLayoutId id="2147486738" r:id="rId132"/>
    <p:sldLayoutId id="2147486739" r:id="rId133"/>
    <p:sldLayoutId id="2147486740" r:id="rId134"/>
    <p:sldLayoutId id="2147486741" r:id="rId135"/>
    <p:sldLayoutId id="2147486742" r:id="rId136"/>
    <p:sldLayoutId id="2147486743" r:id="rId137"/>
    <p:sldLayoutId id="2147486744" r:id="rId138"/>
    <p:sldLayoutId id="2147486745" r:id="rId139"/>
    <p:sldLayoutId id="2147486746" r:id="rId140"/>
    <p:sldLayoutId id="2147486747" r:id="rId141"/>
    <p:sldLayoutId id="2147486748" r:id="rId142"/>
    <p:sldLayoutId id="2147486749" r:id="rId143"/>
    <p:sldLayoutId id="2147486750" r:id="rId144"/>
    <p:sldLayoutId id="2147486751" r:id="rId145"/>
    <p:sldLayoutId id="2147486752" r:id="rId146"/>
    <p:sldLayoutId id="2147486753" r:id="rId147"/>
    <p:sldLayoutId id="2147486754" r:id="rId148"/>
    <p:sldLayoutId id="2147486755" r:id="rId149"/>
    <p:sldLayoutId id="2147486756" r:id="rId150"/>
    <p:sldLayoutId id="2147486757" r:id="rId151"/>
    <p:sldLayoutId id="2147486758" r:id="rId152"/>
    <p:sldLayoutId id="2147486759" r:id="rId153"/>
    <p:sldLayoutId id="2147486760" r:id="rId154"/>
    <p:sldLayoutId id="2147486761" r:id="rId155"/>
    <p:sldLayoutId id="2147486762" r:id="rId156"/>
    <p:sldLayoutId id="2147486763" r:id="rId157"/>
    <p:sldLayoutId id="2147486764" r:id="rId158"/>
    <p:sldLayoutId id="2147486765" r:id="rId159"/>
    <p:sldLayoutId id="2147486766" r:id="rId160"/>
    <p:sldLayoutId id="2147486767" r:id="rId161"/>
    <p:sldLayoutId id="2147486768" r:id="rId162"/>
    <p:sldLayoutId id="2147486769" r:id="rId163"/>
    <p:sldLayoutId id="2147486770" r:id="rId164"/>
    <p:sldLayoutId id="2147486771" r:id="rId165"/>
    <p:sldLayoutId id="2147486772" r:id="rId166"/>
    <p:sldLayoutId id="2147486773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88419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985" r:id="rId1"/>
    <p:sldLayoutId id="2147486986" r:id="rId2"/>
    <p:sldLayoutId id="2147486987" r:id="rId3"/>
    <p:sldLayoutId id="2147486988" r:id="rId4"/>
    <p:sldLayoutId id="2147486989" r:id="rId5"/>
    <p:sldLayoutId id="2147486990" r:id="rId6"/>
    <p:sldLayoutId id="2147486991" r:id="rId7"/>
    <p:sldLayoutId id="2147486992" r:id="rId8"/>
    <p:sldLayoutId id="2147486993" r:id="rId9"/>
    <p:sldLayoutId id="2147486994" r:id="rId10"/>
    <p:sldLayoutId id="2147486995" r:id="rId11"/>
    <p:sldLayoutId id="2147486996" r:id="rId12"/>
    <p:sldLayoutId id="2147486997" r:id="rId13"/>
    <p:sldLayoutId id="2147486998" r:id="rId14"/>
    <p:sldLayoutId id="2147486999" r:id="rId15"/>
    <p:sldLayoutId id="2147487000" r:id="rId16"/>
    <p:sldLayoutId id="2147487001" r:id="rId17"/>
    <p:sldLayoutId id="2147487002" r:id="rId18"/>
    <p:sldLayoutId id="2147487003" r:id="rId19"/>
    <p:sldLayoutId id="2147487004" r:id="rId20"/>
    <p:sldLayoutId id="2147487005" r:id="rId21"/>
    <p:sldLayoutId id="2147487006" r:id="rId22"/>
    <p:sldLayoutId id="2147487007" r:id="rId23"/>
    <p:sldLayoutId id="2147487008" r:id="rId24"/>
    <p:sldLayoutId id="2147487009" r:id="rId25"/>
    <p:sldLayoutId id="2147487010" r:id="rId26"/>
    <p:sldLayoutId id="2147487011" r:id="rId27"/>
    <p:sldLayoutId id="2147487012" r:id="rId28"/>
    <p:sldLayoutId id="2147487013" r:id="rId29"/>
    <p:sldLayoutId id="2147487014" r:id="rId30"/>
    <p:sldLayoutId id="2147487015" r:id="rId31"/>
    <p:sldLayoutId id="2147487016" r:id="rId32"/>
    <p:sldLayoutId id="2147487017" r:id="rId33"/>
    <p:sldLayoutId id="2147487018" r:id="rId34"/>
    <p:sldLayoutId id="2147487019" r:id="rId35"/>
    <p:sldLayoutId id="2147487020" r:id="rId36"/>
    <p:sldLayoutId id="2147487021" r:id="rId37"/>
    <p:sldLayoutId id="2147487022" r:id="rId38"/>
    <p:sldLayoutId id="2147487023" r:id="rId39"/>
    <p:sldLayoutId id="2147487024" r:id="rId40"/>
    <p:sldLayoutId id="2147487025" r:id="rId41"/>
    <p:sldLayoutId id="2147487026" r:id="rId42"/>
    <p:sldLayoutId id="2147487027" r:id="rId43"/>
    <p:sldLayoutId id="2147487028" r:id="rId44"/>
    <p:sldLayoutId id="2147487029" r:id="rId45"/>
    <p:sldLayoutId id="2147487030" r:id="rId46"/>
    <p:sldLayoutId id="2147487031" r:id="rId47"/>
    <p:sldLayoutId id="2147487032" r:id="rId48"/>
    <p:sldLayoutId id="2147487033" r:id="rId49"/>
    <p:sldLayoutId id="2147487034" r:id="rId50"/>
    <p:sldLayoutId id="2147487035" r:id="rId51"/>
    <p:sldLayoutId id="2147487036" r:id="rId52"/>
    <p:sldLayoutId id="2147487037" r:id="rId53"/>
    <p:sldLayoutId id="2147487038" r:id="rId54"/>
    <p:sldLayoutId id="2147487039" r:id="rId55"/>
    <p:sldLayoutId id="2147487040" r:id="rId56"/>
    <p:sldLayoutId id="2147487041" r:id="rId57"/>
    <p:sldLayoutId id="2147487042" r:id="rId58"/>
    <p:sldLayoutId id="2147487043" r:id="rId59"/>
    <p:sldLayoutId id="2147487044" r:id="rId60"/>
    <p:sldLayoutId id="2147487045" r:id="rId61"/>
    <p:sldLayoutId id="2147487046" r:id="rId62"/>
    <p:sldLayoutId id="2147487047" r:id="rId63"/>
    <p:sldLayoutId id="2147487048" r:id="rId64"/>
    <p:sldLayoutId id="2147487049" r:id="rId65"/>
    <p:sldLayoutId id="2147487050" r:id="rId66"/>
    <p:sldLayoutId id="2147487051" r:id="rId67"/>
    <p:sldLayoutId id="2147487052" r:id="rId68"/>
    <p:sldLayoutId id="2147487053" r:id="rId69"/>
    <p:sldLayoutId id="2147487054" r:id="rId70"/>
    <p:sldLayoutId id="2147487055" r:id="rId71"/>
    <p:sldLayoutId id="2147487056" r:id="rId72"/>
    <p:sldLayoutId id="2147487057" r:id="rId73"/>
    <p:sldLayoutId id="2147487058" r:id="rId74"/>
    <p:sldLayoutId id="2147487059" r:id="rId75"/>
    <p:sldLayoutId id="2147487060" r:id="rId76"/>
    <p:sldLayoutId id="2147487061" r:id="rId77"/>
    <p:sldLayoutId id="2147487062" r:id="rId78"/>
    <p:sldLayoutId id="2147487063" r:id="rId79"/>
    <p:sldLayoutId id="2147487064" r:id="rId80"/>
    <p:sldLayoutId id="2147487065" r:id="rId81"/>
    <p:sldLayoutId id="2147487066" r:id="rId82"/>
    <p:sldLayoutId id="2147487067" r:id="rId83"/>
    <p:sldLayoutId id="2147487068" r:id="rId84"/>
    <p:sldLayoutId id="2147487069" r:id="rId85"/>
    <p:sldLayoutId id="2147487070" r:id="rId86"/>
    <p:sldLayoutId id="2147487071" r:id="rId87"/>
    <p:sldLayoutId id="2147487072" r:id="rId88"/>
    <p:sldLayoutId id="2147487073" r:id="rId89"/>
    <p:sldLayoutId id="2147487074" r:id="rId90"/>
    <p:sldLayoutId id="2147487075" r:id="rId91"/>
    <p:sldLayoutId id="2147487076" r:id="rId92"/>
    <p:sldLayoutId id="2147487077" r:id="rId93"/>
    <p:sldLayoutId id="2147487078" r:id="rId94"/>
    <p:sldLayoutId id="2147487079" r:id="rId95"/>
    <p:sldLayoutId id="2147487080" r:id="rId96"/>
    <p:sldLayoutId id="2147487081" r:id="rId97"/>
    <p:sldLayoutId id="2147487082" r:id="rId98"/>
    <p:sldLayoutId id="2147487083" r:id="rId99"/>
    <p:sldLayoutId id="2147487084" r:id="rId100"/>
    <p:sldLayoutId id="2147487085" r:id="rId101"/>
    <p:sldLayoutId id="2147487086" r:id="rId102"/>
    <p:sldLayoutId id="2147487087" r:id="rId103"/>
    <p:sldLayoutId id="2147487088" r:id="rId104"/>
    <p:sldLayoutId id="2147487089" r:id="rId105"/>
    <p:sldLayoutId id="2147487090" r:id="rId106"/>
    <p:sldLayoutId id="2147487091" r:id="rId107"/>
    <p:sldLayoutId id="2147487092" r:id="rId108"/>
    <p:sldLayoutId id="2147487093" r:id="rId109"/>
    <p:sldLayoutId id="2147487094" r:id="rId110"/>
    <p:sldLayoutId id="2147487095" r:id="rId111"/>
    <p:sldLayoutId id="2147487096" r:id="rId112"/>
    <p:sldLayoutId id="2147487097" r:id="rId113"/>
    <p:sldLayoutId id="2147487098" r:id="rId114"/>
    <p:sldLayoutId id="2147487099" r:id="rId115"/>
    <p:sldLayoutId id="2147487100" r:id="rId116"/>
    <p:sldLayoutId id="2147487101" r:id="rId117"/>
    <p:sldLayoutId id="2147487102" r:id="rId118"/>
    <p:sldLayoutId id="2147487103" r:id="rId119"/>
    <p:sldLayoutId id="2147487104" r:id="rId120"/>
    <p:sldLayoutId id="2147487105" r:id="rId121"/>
    <p:sldLayoutId id="2147487106" r:id="rId122"/>
    <p:sldLayoutId id="2147487107" r:id="rId123"/>
    <p:sldLayoutId id="2147487108" r:id="rId124"/>
    <p:sldLayoutId id="2147487109" r:id="rId125"/>
    <p:sldLayoutId id="2147487110" r:id="rId126"/>
    <p:sldLayoutId id="2147487111" r:id="rId127"/>
    <p:sldLayoutId id="2147487112" r:id="rId128"/>
    <p:sldLayoutId id="2147487113" r:id="rId129"/>
    <p:sldLayoutId id="2147487114" r:id="rId130"/>
    <p:sldLayoutId id="2147487115" r:id="rId131"/>
    <p:sldLayoutId id="2147487116" r:id="rId132"/>
    <p:sldLayoutId id="2147487117" r:id="rId133"/>
    <p:sldLayoutId id="2147487118" r:id="rId134"/>
    <p:sldLayoutId id="2147487119" r:id="rId135"/>
    <p:sldLayoutId id="2147487120" r:id="rId136"/>
    <p:sldLayoutId id="2147487121" r:id="rId137"/>
    <p:sldLayoutId id="2147487122" r:id="rId138"/>
    <p:sldLayoutId id="2147487123" r:id="rId139"/>
    <p:sldLayoutId id="2147487124" r:id="rId140"/>
    <p:sldLayoutId id="2147487125" r:id="rId141"/>
    <p:sldLayoutId id="2147487126" r:id="rId142"/>
    <p:sldLayoutId id="2147487127" r:id="rId143"/>
    <p:sldLayoutId id="2147487128" r:id="rId144"/>
    <p:sldLayoutId id="2147487129" r:id="rId145"/>
    <p:sldLayoutId id="2147487130" r:id="rId146"/>
    <p:sldLayoutId id="2147487131" r:id="rId147"/>
    <p:sldLayoutId id="2147487132" r:id="rId148"/>
    <p:sldLayoutId id="2147487133" r:id="rId149"/>
    <p:sldLayoutId id="2147487134" r:id="rId150"/>
    <p:sldLayoutId id="2147487135" r:id="rId151"/>
    <p:sldLayoutId id="2147487136" r:id="rId152"/>
    <p:sldLayoutId id="2147487137" r:id="rId153"/>
    <p:sldLayoutId id="2147487138" r:id="rId154"/>
    <p:sldLayoutId id="2147487139" r:id="rId155"/>
    <p:sldLayoutId id="2147487140" r:id="rId156"/>
    <p:sldLayoutId id="2147487141" r:id="rId157"/>
    <p:sldLayoutId id="2147487142" r:id="rId158"/>
    <p:sldLayoutId id="2147487143" r:id="rId159"/>
    <p:sldLayoutId id="2147487144" r:id="rId160"/>
    <p:sldLayoutId id="2147487145" r:id="rId161"/>
    <p:sldLayoutId id="2147487146" r:id="rId162"/>
    <p:sldLayoutId id="2147487147" r:id="rId163"/>
    <p:sldLayoutId id="2147487148" r:id="rId164"/>
    <p:sldLayoutId id="2147487149" r:id="rId165"/>
    <p:sldLayoutId id="2147487150" r:id="rId166"/>
    <p:sldLayoutId id="2147487151" r:id="rId167"/>
    <p:sldLayoutId id="2147487152" r:id="rId168"/>
    <p:sldLayoutId id="2147488587" r:id="rId16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43652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7366" r:id="rId1"/>
    <p:sldLayoutId id="2147487367" r:id="rId2"/>
    <p:sldLayoutId id="2147487368" r:id="rId3"/>
    <p:sldLayoutId id="2147487369" r:id="rId4"/>
    <p:sldLayoutId id="2147487370" r:id="rId5"/>
    <p:sldLayoutId id="2147487371" r:id="rId6"/>
    <p:sldLayoutId id="2147487372" r:id="rId7"/>
    <p:sldLayoutId id="2147487373" r:id="rId8"/>
    <p:sldLayoutId id="2147487374" r:id="rId9"/>
    <p:sldLayoutId id="2147487375" r:id="rId10"/>
    <p:sldLayoutId id="2147487376" r:id="rId11"/>
    <p:sldLayoutId id="2147487377" r:id="rId12"/>
    <p:sldLayoutId id="2147487378" r:id="rId13"/>
    <p:sldLayoutId id="2147487379" r:id="rId14"/>
    <p:sldLayoutId id="2147487380" r:id="rId15"/>
    <p:sldLayoutId id="2147487381" r:id="rId16"/>
    <p:sldLayoutId id="2147487382" r:id="rId17"/>
    <p:sldLayoutId id="2147487383" r:id="rId18"/>
    <p:sldLayoutId id="2147487384" r:id="rId19"/>
    <p:sldLayoutId id="2147487385" r:id="rId20"/>
    <p:sldLayoutId id="2147487386" r:id="rId21"/>
    <p:sldLayoutId id="2147487387" r:id="rId22"/>
    <p:sldLayoutId id="2147487388" r:id="rId23"/>
    <p:sldLayoutId id="2147487389" r:id="rId24"/>
    <p:sldLayoutId id="2147487390" r:id="rId25"/>
    <p:sldLayoutId id="2147487391" r:id="rId26"/>
    <p:sldLayoutId id="2147487392" r:id="rId27"/>
    <p:sldLayoutId id="2147487393" r:id="rId28"/>
    <p:sldLayoutId id="2147487394" r:id="rId29"/>
    <p:sldLayoutId id="2147487395" r:id="rId30"/>
    <p:sldLayoutId id="2147487396" r:id="rId31"/>
    <p:sldLayoutId id="2147487397" r:id="rId32"/>
    <p:sldLayoutId id="2147487398" r:id="rId33"/>
    <p:sldLayoutId id="2147487399" r:id="rId34"/>
    <p:sldLayoutId id="2147487400" r:id="rId35"/>
    <p:sldLayoutId id="2147487401" r:id="rId36"/>
    <p:sldLayoutId id="2147487402" r:id="rId37"/>
    <p:sldLayoutId id="2147487403" r:id="rId38"/>
    <p:sldLayoutId id="2147487404" r:id="rId39"/>
    <p:sldLayoutId id="2147487405" r:id="rId40"/>
    <p:sldLayoutId id="2147487406" r:id="rId41"/>
    <p:sldLayoutId id="2147487407" r:id="rId42"/>
    <p:sldLayoutId id="2147487408" r:id="rId43"/>
    <p:sldLayoutId id="2147487409" r:id="rId44"/>
    <p:sldLayoutId id="2147487410" r:id="rId45"/>
    <p:sldLayoutId id="2147487411" r:id="rId46"/>
    <p:sldLayoutId id="2147487412" r:id="rId47"/>
    <p:sldLayoutId id="2147487413" r:id="rId48"/>
    <p:sldLayoutId id="2147487414" r:id="rId49"/>
    <p:sldLayoutId id="2147487415" r:id="rId50"/>
    <p:sldLayoutId id="2147487416" r:id="rId51"/>
    <p:sldLayoutId id="2147487417" r:id="rId52"/>
    <p:sldLayoutId id="2147487418" r:id="rId53"/>
    <p:sldLayoutId id="2147487419" r:id="rId54"/>
    <p:sldLayoutId id="2147487420" r:id="rId55"/>
    <p:sldLayoutId id="2147487421" r:id="rId56"/>
    <p:sldLayoutId id="2147487422" r:id="rId57"/>
    <p:sldLayoutId id="2147487423" r:id="rId58"/>
    <p:sldLayoutId id="2147487424" r:id="rId59"/>
    <p:sldLayoutId id="2147487425" r:id="rId60"/>
    <p:sldLayoutId id="2147487426" r:id="rId61"/>
    <p:sldLayoutId id="2147487427" r:id="rId62"/>
    <p:sldLayoutId id="2147487428" r:id="rId63"/>
    <p:sldLayoutId id="2147487429" r:id="rId64"/>
    <p:sldLayoutId id="2147487430" r:id="rId65"/>
    <p:sldLayoutId id="2147487431" r:id="rId66"/>
    <p:sldLayoutId id="2147487432" r:id="rId67"/>
    <p:sldLayoutId id="2147487433" r:id="rId68"/>
    <p:sldLayoutId id="2147487434" r:id="rId69"/>
    <p:sldLayoutId id="2147487435" r:id="rId70"/>
    <p:sldLayoutId id="2147487436" r:id="rId71"/>
    <p:sldLayoutId id="2147487437" r:id="rId72"/>
    <p:sldLayoutId id="2147487438" r:id="rId73"/>
    <p:sldLayoutId id="2147487439" r:id="rId74"/>
    <p:sldLayoutId id="2147487440" r:id="rId75"/>
    <p:sldLayoutId id="2147487441" r:id="rId76"/>
    <p:sldLayoutId id="2147487442" r:id="rId77"/>
    <p:sldLayoutId id="2147487443" r:id="rId78"/>
    <p:sldLayoutId id="2147487444" r:id="rId79"/>
    <p:sldLayoutId id="2147487445" r:id="rId80"/>
    <p:sldLayoutId id="2147487446" r:id="rId81"/>
    <p:sldLayoutId id="2147487447" r:id="rId82"/>
    <p:sldLayoutId id="2147487448" r:id="rId83"/>
    <p:sldLayoutId id="2147487449" r:id="rId84"/>
    <p:sldLayoutId id="2147487450" r:id="rId85"/>
    <p:sldLayoutId id="2147487451" r:id="rId86"/>
    <p:sldLayoutId id="2147487452" r:id="rId87"/>
    <p:sldLayoutId id="2147487453" r:id="rId88"/>
    <p:sldLayoutId id="2147487454" r:id="rId89"/>
    <p:sldLayoutId id="2147487455" r:id="rId90"/>
    <p:sldLayoutId id="2147487456" r:id="rId91"/>
    <p:sldLayoutId id="2147487457" r:id="rId92"/>
    <p:sldLayoutId id="2147487458" r:id="rId93"/>
    <p:sldLayoutId id="2147487459" r:id="rId94"/>
    <p:sldLayoutId id="2147487460" r:id="rId95"/>
    <p:sldLayoutId id="2147487461" r:id="rId96"/>
    <p:sldLayoutId id="2147487462" r:id="rId97"/>
    <p:sldLayoutId id="2147487463" r:id="rId98"/>
    <p:sldLayoutId id="2147487464" r:id="rId99"/>
    <p:sldLayoutId id="2147487465" r:id="rId100"/>
    <p:sldLayoutId id="2147487466" r:id="rId101"/>
    <p:sldLayoutId id="2147487467" r:id="rId102"/>
    <p:sldLayoutId id="2147487468" r:id="rId103"/>
    <p:sldLayoutId id="2147487469" r:id="rId104"/>
    <p:sldLayoutId id="2147487470" r:id="rId105"/>
    <p:sldLayoutId id="2147487471" r:id="rId106"/>
    <p:sldLayoutId id="2147487472" r:id="rId107"/>
    <p:sldLayoutId id="2147487473" r:id="rId108"/>
    <p:sldLayoutId id="2147487474" r:id="rId109"/>
    <p:sldLayoutId id="2147487475" r:id="rId110"/>
    <p:sldLayoutId id="2147487476" r:id="rId111"/>
    <p:sldLayoutId id="2147487477" r:id="rId112"/>
    <p:sldLayoutId id="2147487478" r:id="rId113"/>
    <p:sldLayoutId id="2147487479" r:id="rId114"/>
    <p:sldLayoutId id="2147487480" r:id="rId115"/>
    <p:sldLayoutId id="2147487481" r:id="rId116"/>
    <p:sldLayoutId id="2147487482" r:id="rId117"/>
    <p:sldLayoutId id="2147487483" r:id="rId118"/>
    <p:sldLayoutId id="2147487484" r:id="rId119"/>
    <p:sldLayoutId id="2147487485" r:id="rId120"/>
    <p:sldLayoutId id="2147487486" r:id="rId121"/>
    <p:sldLayoutId id="2147487487" r:id="rId122"/>
    <p:sldLayoutId id="2147487488" r:id="rId123"/>
    <p:sldLayoutId id="2147487489" r:id="rId124"/>
    <p:sldLayoutId id="2147487490" r:id="rId125"/>
    <p:sldLayoutId id="2147487491" r:id="rId126"/>
    <p:sldLayoutId id="2147487492" r:id="rId127"/>
    <p:sldLayoutId id="2147487493" r:id="rId128"/>
    <p:sldLayoutId id="2147487494" r:id="rId129"/>
    <p:sldLayoutId id="2147487495" r:id="rId130"/>
    <p:sldLayoutId id="2147487496" r:id="rId131"/>
    <p:sldLayoutId id="2147487497" r:id="rId132"/>
    <p:sldLayoutId id="2147487498" r:id="rId133"/>
    <p:sldLayoutId id="2147487499" r:id="rId134"/>
    <p:sldLayoutId id="2147487500" r:id="rId135"/>
    <p:sldLayoutId id="2147487501" r:id="rId136"/>
    <p:sldLayoutId id="2147487502" r:id="rId137"/>
    <p:sldLayoutId id="2147487503" r:id="rId138"/>
    <p:sldLayoutId id="2147487504" r:id="rId139"/>
    <p:sldLayoutId id="2147487505" r:id="rId140"/>
    <p:sldLayoutId id="2147487506" r:id="rId141"/>
    <p:sldLayoutId id="2147487507" r:id="rId142"/>
    <p:sldLayoutId id="2147487508" r:id="rId143"/>
    <p:sldLayoutId id="2147487509" r:id="rId144"/>
    <p:sldLayoutId id="2147487510" r:id="rId145"/>
    <p:sldLayoutId id="2147487511" r:id="rId146"/>
    <p:sldLayoutId id="2147487512" r:id="rId147"/>
    <p:sldLayoutId id="2147487513" r:id="rId148"/>
    <p:sldLayoutId id="2147487514" r:id="rId149"/>
    <p:sldLayoutId id="2147487515" r:id="rId150"/>
    <p:sldLayoutId id="2147487516" r:id="rId151"/>
    <p:sldLayoutId id="2147487517" r:id="rId152"/>
    <p:sldLayoutId id="2147487518" r:id="rId153"/>
    <p:sldLayoutId id="2147487519" r:id="rId154"/>
    <p:sldLayoutId id="2147487520" r:id="rId155"/>
    <p:sldLayoutId id="2147487521" r:id="rId156"/>
    <p:sldLayoutId id="2147487522" r:id="rId157"/>
    <p:sldLayoutId id="2147487523" r:id="rId158"/>
    <p:sldLayoutId id="2147487524" r:id="rId159"/>
    <p:sldLayoutId id="2147487525" r:id="rId160"/>
    <p:sldLayoutId id="2147487526" r:id="rId161"/>
    <p:sldLayoutId id="2147487527" r:id="rId162"/>
    <p:sldLayoutId id="2147487528" r:id="rId163"/>
    <p:sldLayoutId id="2147487529" r:id="rId164"/>
    <p:sldLayoutId id="2147487530" r:id="rId165"/>
    <p:sldLayoutId id="2147487531" r:id="rId166"/>
    <p:sldLayoutId id="2147487532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597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7534" r:id="rId1"/>
    <p:sldLayoutId id="2147487535" r:id="rId2"/>
    <p:sldLayoutId id="2147487536" r:id="rId3"/>
    <p:sldLayoutId id="2147487537" r:id="rId4"/>
    <p:sldLayoutId id="2147487538" r:id="rId5"/>
    <p:sldLayoutId id="2147487539" r:id="rId6"/>
    <p:sldLayoutId id="2147487540" r:id="rId7"/>
    <p:sldLayoutId id="2147487541" r:id="rId8"/>
    <p:sldLayoutId id="2147487542" r:id="rId9"/>
    <p:sldLayoutId id="2147487543" r:id="rId10"/>
    <p:sldLayoutId id="2147487544" r:id="rId11"/>
    <p:sldLayoutId id="2147487545" r:id="rId12"/>
    <p:sldLayoutId id="2147487546" r:id="rId13"/>
    <p:sldLayoutId id="2147487547" r:id="rId14"/>
    <p:sldLayoutId id="2147487548" r:id="rId15"/>
    <p:sldLayoutId id="2147487549" r:id="rId16"/>
    <p:sldLayoutId id="2147487550" r:id="rId17"/>
    <p:sldLayoutId id="2147487551" r:id="rId18"/>
    <p:sldLayoutId id="2147487552" r:id="rId19"/>
    <p:sldLayoutId id="2147487553" r:id="rId20"/>
    <p:sldLayoutId id="2147487554" r:id="rId21"/>
    <p:sldLayoutId id="2147487555" r:id="rId22"/>
    <p:sldLayoutId id="2147487556" r:id="rId23"/>
    <p:sldLayoutId id="2147487557" r:id="rId24"/>
    <p:sldLayoutId id="2147487558" r:id="rId25"/>
    <p:sldLayoutId id="2147487559" r:id="rId26"/>
    <p:sldLayoutId id="2147487560" r:id="rId27"/>
    <p:sldLayoutId id="2147487561" r:id="rId28"/>
    <p:sldLayoutId id="2147487562" r:id="rId29"/>
    <p:sldLayoutId id="2147487563" r:id="rId30"/>
    <p:sldLayoutId id="2147487564" r:id="rId31"/>
    <p:sldLayoutId id="2147487565" r:id="rId32"/>
    <p:sldLayoutId id="2147487566" r:id="rId33"/>
    <p:sldLayoutId id="2147487567" r:id="rId34"/>
    <p:sldLayoutId id="2147487568" r:id="rId35"/>
    <p:sldLayoutId id="2147487569" r:id="rId36"/>
    <p:sldLayoutId id="2147487570" r:id="rId37"/>
    <p:sldLayoutId id="2147487571" r:id="rId38"/>
    <p:sldLayoutId id="2147487572" r:id="rId39"/>
    <p:sldLayoutId id="2147487573" r:id="rId40"/>
    <p:sldLayoutId id="2147487574" r:id="rId41"/>
    <p:sldLayoutId id="2147487575" r:id="rId42"/>
    <p:sldLayoutId id="2147487576" r:id="rId43"/>
    <p:sldLayoutId id="2147487577" r:id="rId44"/>
    <p:sldLayoutId id="2147487578" r:id="rId45"/>
    <p:sldLayoutId id="2147487579" r:id="rId46"/>
    <p:sldLayoutId id="2147487580" r:id="rId47"/>
    <p:sldLayoutId id="2147487581" r:id="rId48"/>
    <p:sldLayoutId id="2147487582" r:id="rId49"/>
    <p:sldLayoutId id="2147487583" r:id="rId50"/>
    <p:sldLayoutId id="2147487584" r:id="rId51"/>
    <p:sldLayoutId id="2147487585" r:id="rId52"/>
    <p:sldLayoutId id="2147487586" r:id="rId53"/>
    <p:sldLayoutId id="2147487587" r:id="rId54"/>
    <p:sldLayoutId id="2147487588" r:id="rId55"/>
    <p:sldLayoutId id="2147487589" r:id="rId56"/>
    <p:sldLayoutId id="2147487590" r:id="rId57"/>
    <p:sldLayoutId id="2147487591" r:id="rId58"/>
    <p:sldLayoutId id="2147487592" r:id="rId59"/>
    <p:sldLayoutId id="2147487593" r:id="rId60"/>
    <p:sldLayoutId id="2147487594" r:id="rId61"/>
    <p:sldLayoutId id="2147487595" r:id="rId62"/>
    <p:sldLayoutId id="2147487596" r:id="rId63"/>
    <p:sldLayoutId id="2147487597" r:id="rId64"/>
    <p:sldLayoutId id="2147487598" r:id="rId65"/>
    <p:sldLayoutId id="2147487599" r:id="rId66"/>
    <p:sldLayoutId id="2147487600" r:id="rId67"/>
    <p:sldLayoutId id="2147487601" r:id="rId68"/>
    <p:sldLayoutId id="2147487602" r:id="rId69"/>
    <p:sldLayoutId id="2147487603" r:id="rId70"/>
    <p:sldLayoutId id="2147487604" r:id="rId71"/>
    <p:sldLayoutId id="2147487605" r:id="rId72"/>
    <p:sldLayoutId id="2147487606" r:id="rId73"/>
    <p:sldLayoutId id="2147487607" r:id="rId74"/>
    <p:sldLayoutId id="2147487608" r:id="rId75"/>
    <p:sldLayoutId id="2147487609" r:id="rId76"/>
    <p:sldLayoutId id="2147487610" r:id="rId77"/>
    <p:sldLayoutId id="2147487611" r:id="rId78"/>
    <p:sldLayoutId id="2147487612" r:id="rId79"/>
    <p:sldLayoutId id="2147487613" r:id="rId80"/>
    <p:sldLayoutId id="2147487614" r:id="rId81"/>
    <p:sldLayoutId id="2147487615" r:id="rId82"/>
    <p:sldLayoutId id="2147487616" r:id="rId83"/>
    <p:sldLayoutId id="2147487617" r:id="rId84"/>
    <p:sldLayoutId id="2147487618" r:id="rId85"/>
    <p:sldLayoutId id="2147487619" r:id="rId86"/>
    <p:sldLayoutId id="2147487620" r:id="rId87"/>
    <p:sldLayoutId id="2147487621" r:id="rId88"/>
    <p:sldLayoutId id="2147487622" r:id="rId89"/>
    <p:sldLayoutId id="2147487623" r:id="rId90"/>
    <p:sldLayoutId id="2147487624" r:id="rId91"/>
    <p:sldLayoutId id="2147487625" r:id="rId92"/>
    <p:sldLayoutId id="2147487626" r:id="rId93"/>
    <p:sldLayoutId id="2147487627" r:id="rId94"/>
    <p:sldLayoutId id="2147487628" r:id="rId95"/>
    <p:sldLayoutId id="2147487629" r:id="rId96"/>
    <p:sldLayoutId id="2147487630" r:id="rId97"/>
    <p:sldLayoutId id="2147487631" r:id="rId98"/>
    <p:sldLayoutId id="2147487632" r:id="rId99"/>
    <p:sldLayoutId id="2147487633" r:id="rId100"/>
    <p:sldLayoutId id="2147487634" r:id="rId101"/>
    <p:sldLayoutId id="2147487635" r:id="rId102"/>
    <p:sldLayoutId id="2147487636" r:id="rId103"/>
    <p:sldLayoutId id="2147487637" r:id="rId104"/>
    <p:sldLayoutId id="2147487638" r:id="rId105"/>
    <p:sldLayoutId id="2147487639" r:id="rId106"/>
    <p:sldLayoutId id="2147487640" r:id="rId107"/>
    <p:sldLayoutId id="2147487641" r:id="rId108"/>
    <p:sldLayoutId id="2147487642" r:id="rId109"/>
    <p:sldLayoutId id="2147487643" r:id="rId110"/>
    <p:sldLayoutId id="2147487644" r:id="rId111"/>
    <p:sldLayoutId id="2147487645" r:id="rId112"/>
    <p:sldLayoutId id="2147487646" r:id="rId113"/>
    <p:sldLayoutId id="2147487647" r:id="rId114"/>
    <p:sldLayoutId id="2147487648" r:id="rId115"/>
    <p:sldLayoutId id="2147487649" r:id="rId116"/>
    <p:sldLayoutId id="2147487650" r:id="rId117"/>
    <p:sldLayoutId id="2147487651" r:id="rId118"/>
    <p:sldLayoutId id="2147487652" r:id="rId119"/>
    <p:sldLayoutId id="2147487653" r:id="rId120"/>
    <p:sldLayoutId id="2147487654" r:id="rId121"/>
    <p:sldLayoutId id="2147487655" r:id="rId122"/>
    <p:sldLayoutId id="2147487656" r:id="rId123"/>
    <p:sldLayoutId id="2147487657" r:id="rId124"/>
    <p:sldLayoutId id="2147487658" r:id="rId125"/>
    <p:sldLayoutId id="2147487659" r:id="rId126"/>
    <p:sldLayoutId id="2147487660" r:id="rId127"/>
    <p:sldLayoutId id="2147487661" r:id="rId128"/>
    <p:sldLayoutId id="2147487662" r:id="rId129"/>
    <p:sldLayoutId id="2147487663" r:id="rId130"/>
    <p:sldLayoutId id="2147487664" r:id="rId131"/>
    <p:sldLayoutId id="2147487665" r:id="rId132"/>
    <p:sldLayoutId id="2147487666" r:id="rId133"/>
    <p:sldLayoutId id="2147487667" r:id="rId134"/>
    <p:sldLayoutId id="2147487668" r:id="rId135"/>
    <p:sldLayoutId id="2147487669" r:id="rId136"/>
    <p:sldLayoutId id="2147487670" r:id="rId137"/>
    <p:sldLayoutId id="2147487671" r:id="rId138"/>
    <p:sldLayoutId id="2147487672" r:id="rId139"/>
    <p:sldLayoutId id="2147487673" r:id="rId140"/>
    <p:sldLayoutId id="2147487674" r:id="rId141"/>
    <p:sldLayoutId id="2147487675" r:id="rId142"/>
    <p:sldLayoutId id="2147487676" r:id="rId143"/>
    <p:sldLayoutId id="2147487677" r:id="rId144"/>
    <p:sldLayoutId id="2147487678" r:id="rId145"/>
    <p:sldLayoutId id="2147487679" r:id="rId146"/>
    <p:sldLayoutId id="2147487680" r:id="rId147"/>
    <p:sldLayoutId id="2147487681" r:id="rId148"/>
    <p:sldLayoutId id="2147487682" r:id="rId149"/>
    <p:sldLayoutId id="2147487683" r:id="rId150"/>
    <p:sldLayoutId id="2147487684" r:id="rId151"/>
    <p:sldLayoutId id="2147487685" r:id="rId152"/>
    <p:sldLayoutId id="2147487686" r:id="rId153"/>
    <p:sldLayoutId id="2147487687" r:id="rId154"/>
    <p:sldLayoutId id="2147487688" r:id="rId155"/>
    <p:sldLayoutId id="2147487689" r:id="rId156"/>
    <p:sldLayoutId id="2147487690" r:id="rId157"/>
    <p:sldLayoutId id="2147487691" r:id="rId158"/>
    <p:sldLayoutId id="2147487692" r:id="rId159"/>
    <p:sldLayoutId id="2147487693" r:id="rId160"/>
    <p:sldLayoutId id="2147487694" r:id="rId161"/>
    <p:sldLayoutId id="2147487695" r:id="rId162"/>
    <p:sldLayoutId id="2147487696" r:id="rId163"/>
    <p:sldLayoutId id="2147487697" r:id="rId164"/>
    <p:sldLayoutId id="2147487698" r:id="rId165"/>
    <p:sldLayoutId id="2147487699" r:id="rId166"/>
    <p:sldLayoutId id="2147487700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10031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7703" r:id="rId1"/>
    <p:sldLayoutId id="2147487704" r:id="rId2"/>
    <p:sldLayoutId id="2147487705" r:id="rId3"/>
    <p:sldLayoutId id="2147487706" r:id="rId4"/>
    <p:sldLayoutId id="2147487707" r:id="rId5"/>
    <p:sldLayoutId id="2147487708" r:id="rId6"/>
    <p:sldLayoutId id="2147487709" r:id="rId7"/>
    <p:sldLayoutId id="2147487710" r:id="rId8"/>
    <p:sldLayoutId id="2147487711" r:id="rId9"/>
    <p:sldLayoutId id="2147487712" r:id="rId10"/>
    <p:sldLayoutId id="2147487713" r:id="rId11"/>
    <p:sldLayoutId id="2147487714" r:id="rId12"/>
    <p:sldLayoutId id="2147487715" r:id="rId13"/>
    <p:sldLayoutId id="2147487716" r:id="rId14"/>
    <p:sldLayoutId id="2147487717" r:id="rId15"/>
    <p:sldLayoutId id="2147487718" r:id="rId16"/>
    <p:sldLayoutId id="2147487719" r:id="rId17"/>
    <p:sldLayoutId id="2147487720" r:id="rId18"/>
    <p:sldLayoutId id="2147487721" r:id="rId19"/>
    <p:sldLayoutId id="2147487722" r:id="rId20"/>
    <p:sldLayoutId id="2147487723" r:id="rId21"/>
    <p:sldLayoutId id="2147487724" r:id="rId22"/>
    <p:sldLayoutId id="2147487725" r:id="rId23"/>
    <p:sldLayoutId id="2147487726" r:id="rId24"/>
    <p:sldLayoutId id="2147487727" r:id="rId25"/>
    <p:sldLayoutId id="2147487728" r:id="rId26"/>
    <p:sldLayoutId id="2147487729" r:id="rId27"/>
    <p:sldLayoutId id="2147487730" r:id="rId28"/>
    <p:sldLayoutId id="2147487731" r:id="rId29"/>
    <p:sldLayoutId id="2147487732" r:id="rId30"/>
    <p:sldLayoutId id="2147487733" r:id="rId31"/>
    <p:sldLayoutId id="2147487734" r:id="rId32"/>
    <p:sldLayoutId id="2147487735" r:id="rId33"/>
    <p:sldLayoutId id="2147487736" r:id="rId34"/>
    <p:sldLayoutId id="2147487737" r:id="rId35"/>
    <p:sldLayoutId id="2147487738" r:id="rId36"/>
    <p:sldLayoutId id="2147487739" r:id="rId37"/>
    <p:sldLayoutId id="2147487740" r:id="rId38"/>
    <p:sldLayoutId id="2147487741" r:id="rId39"/>
    <p:sldLayoutId id="2147487742" r:id="rId40"/>
    <p:sldLayoutId id="2147487743" r:id="rId41"/>
    <p:sldLayoutId id="2147487744" r:id="rId42"/>
    <p:sldLayoutId id="2147487745" r:id="rId43"/>
    <p:sldLayoutId id="2147487746" r:id="rId44"/>
    <p:sldLayoutId id="2147487747" r:id="rId45"/>
    <p:sldLayoutId id="2147487748" r:id="rId46"/>
    <p:sldLayoutId id="2147487749" r:id="rId47"/>
    <p:sldLayoutId id="2147487750" r:id="rId48"/>
    <p:sldLayoutId id="2147487751" r:id="rId49"/>
    <p:sldLayoutId id="2147487752" r:id="rId50"/>
    <p:sldLayoutId id="2147487753" r:id="rId51"/>
    <p:sldLayoutId id="2147487754" r:id="rId52"/>
    <p:sldLayoutId id="2147487755" r:id="rId53"/>
    <p:sldLayoutId id="2147487756" r:id="rId54"/>
    <p:sldLayoutId id="2147487757" r:id="rId55"/>
    <p:sldLayoutId id="2147487758" r:id="rId56"/>
    <p:sldLayoutId id="2147487759" r:id="rId57"/>
    <p:sldLayoutId id="2147487760" r:id="rId58"/>
    <p:sldLayoutId id="2147487761" r:id="rId59"/>
    <p:sldLayoutId id="2147487762" r:id="rId60"/>
    <p:sldLayoutId id="2147487763" r:id="rId61"/>
    <p:sldLayoutId id="2147487764" r:id="rId62"/>
    <p:sldLayoutId id="2147487765" r:id="rId63"/>
    <p:sldLayoutId id="2147487766" r:id="rId64"/>
    <p:sldLayoutId id="2147487767" r:id="rId65"/>
    <p:sldLayoutId id="2147487768" r:id="rId66"/>
    <p:sldLayoutId id="2147487769" r:id="rId67"/>
    <p:sldLayoutId id="2147487770" r:id="rId68"/>
    <p:sldLayoutId id="2147487771" r:id="rId69"/>
    <p:sldLayoutId id="2147487772" r:id="rId70"/>
    <p:sldLayoutId id="2147487773" r:id="rId71"/>
    <p:sldLayoutId id="2147487774" r:id="rId72"/>
    <p:sldLayoutId id="2147487775" r:id="rId73"/>
    <p:sldLayoutId id="2147487776" r:id="rId74"/>
    <p:sldLayoutId id="2147487777" r:id="rId75"/>
    <p:sldLayoutId id="2147487778" r:id="rId76"/>
    <p:sldLayoutId id="2147487779" r:id="rId77"/>
    <p:sldLayoutId id="2147487780" r:id="rId78"/>
    <p:sldLayoutId id="2147487781" r:id="rId79"/>
    <p:sldLayoutId id="2147487782" r:id="rId80"/>
    <p:sldLayoutId id="2147487783" r:id="rId81"/>
    <p:sldLayoutId id="2147487784" r:id="rId82"/>
    <p:sldLayoutId id="2147487785" r:id="rId83"/>
    <p:sldLayoutId id="2147487786" r:id="rId84"/>
    <p:sldLayoutId id="2147487787" r:id="rId85"/>
    <p:sldLayoutId id="2147487788" r:id="rId86"/>
    <p:sldLayoutId id="2147487789" r:id="rId87"/>
    <p:sldLayoutId id="2147487790" r:id="rId88"/>
    <p:sldLayoutId id="2147487791" r:id="rId89"/>
    <p:sldLayoutId id="2147487792" r:id="rId90"/>
    <p:sldLayoutId id="2147487793" r:id="rId91"/>
    <p:sldLayoutId id="2147487794" r:id="rId92"/>
    <p:sldLayoutId id="2147487795" r:id="rId93"/>
    <p:sldLayoutId id="2147487796" r:id="rId94"/>
    <p:sldLayoutId id="2147487797" r:id="rId95"/>
    <p:sldLayoutId id="2147487798" r:id="rId96"/>
    <p:sldLayoutId id="2147487799" r:id="rId97"/>
    <p:sldLayoutId id="2147487800" r:id="rId98"/>
    <p:sldLayoutId id="2147487801" r:id="rId99"/>
    <p:sldLayoutId id="2147487802" r:id="rId100"/>
    <p:sldLayoutId id="2147487803" r:id="rId101"/>
    <p:sldLayoutId id="2147487804" r:id="rId102"/>
    <p:sldLayoutId id="2147487805" r:id="rId103"/>
    <p:sldLayoutId id="2147487806" r:id="rId104"/>
    <p:sldLayoutId id="2147487807" r:id="rId105"/>
    <p:sldLayoutId id="2147487808" r:id="rId106"/>
    <p:sldLayoutId id="2147487809" r:id="rId107"/>
    <p:sldLayoutId id="2147487810" r:id="rId108"/>
    <p:sldLayoutId id="2147487811" r:id="rId109"/>
    <p:sldLayoutId id="2147487812" r:id="rId110"/>
    <p:sldLayoutId id="2147487813" r:id="rId111"/>
    <p:sldLayoutId id="2147487814" r:id="rId112"/>
    <p:sldLayoutId id="2147487815" r:id="rId113"/>
    <p:sldLayoutId id="2147487816" r:id="rId114"/>
    <p:sldLayoutId id="2147487817" r:id="rId115"/>
    <p:sldLayoutId id="2147487818" r:id="rId116"/>
    <p:sldLayoutId id="2147487819" r:id="rId117"/>
    <p:sldLayoutId id="2147487820" r:id="rId118"/>
    <p:sldLayoutId id="2147487821" r:id="rId119"/>
    <p:sldLayoutId id="2147487822" r:id="rId120"/>
    <p:sldLayoutId id="2147487823" r:id="rId121"/>
    <p:sldLayoutId id="2147487824" r:id="rId122"/>
    <p:sldLayoutId id="2147487825" r:id="rId123"/>
    <p:sldLayoutId id="2147487826" r:id="rId124"/>
    <p:sldLayoutId id="2147487827" r:id="rId125"/>
    <p:sldLayoutId id="2147487828" r:id="rId126"/>
    <p:sldLayoutId id="2147487829" r:id="rId127"/>
    <p:sldLayoutId id="2147487830" r:id="rId128"/>
    <p:sldLayoutId id="2147487831" r:id="rId129"/>
    <p:sldLayoutId id="2147487832" r:id="rId130"/>
    <p:sldLayoutId id="2147487833" r:id="rId131"/>
    <p:sldLayoutId id="2147487834" r:id="rId132"/>
    <p:sldLayoutId id="2147487835" r:id="rId133"/>
    <p:sldLayoutId id="2147487836" r:id="rId134"/>
    <p:sldLayoutId id="2147487837" r:id="rId135"/>
    <p:sldLayoutId id="2147487838" r:id="rId136"/>
    <p:sldLayoutId id="2147487839" r:id="rId137"/>
    <p:sldLayoutId id="2147487840" r:id="rId138"/>
    <p:sldLayoutId id="2147487841" r:id="rId139"/>
    <p:sldLayoutId id="2147487842" r:id="rId140"/>
    <p:sldLayoutId id="2147487843" r:id="rId141"/>
    <p:sldLayoutId id="2147487844" r:id="rId142"/>
    <p:sldLayoutId id="2147487845" r:id="rId143"/>
    <p:sldLayoutId id="2147487846" r:id="rId144"/>
    <p:sldLayoutId id="2147487847" r:id="rId145"/>
    <p:sldLayoutId id="2147487848" r:id="rId146"/>
    <p:sldLayoutId id="2147487849" r:id="rId147"/>
    <p:sldLayoutId id="2147487850" r:id="rId148"/>
    <p:sldLayoutId id="2147487851" r:id="rId149"/>
    <p:sldLayoutId id="2147487852" r:id="rId150"/>
    <p:sldLayoutId id="2147487853" r:id="rId151"/>
    <p:sldLayoutId id="2147487854" r:id="rId152"/>
    <p:sldLayoutId id="2147487855" r:id="rId153"/>
    <p:sldLayoutId id="2147487856" r:id="rId154"/>
    <p:sldLayoutId id="2147487857" r:id="rId155"/>
    <p:sldLayoutId id="2147487858" r:id="rId156"/>
    <p:sldLayoutId id="2147487859" r:id="rId157"/>
    <p:sldLayoutId id="2147487860" r:id="rId158"/>
    <p:sldLayoutId id="2147487861" r:id="rId159"/>
    <p:sldLayoutId id="2147487862" r:id="rId160"/>
    <p:sldLayoutId id="2147487863" r:id="rId161"/>
    <p:sldLayoutId id="2147487864" r:id="rId162"/>
    <p:sldLayoutId id="2147487865" r:id="rId163"/>
    <p:sldLayoutId id="2147487866" r:id="rId164"/>
    <p:sldLayoutId id="2147487867" r:id="rId165"/>
    <p:sldLayoutId id="2147487868" r:id="rId166"/>
    <p:sldLayoutId id="2147487869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52361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8078" r:id="rId1"/>
    <p:sldLayoutId id="2147488079" r:id="rId2"/>
    <p:sldLayoutId id="2147488080" r:id="rId3"/>
    <p:sldLayoutId id="2147488081" r:id="rId4"/>
    <p:sldLayoutId id="2147488082" r:id="rId5"/>
    <p:sldLayoutId id="2147488083" r:id="rId6"/>
    <p:sldLayoutId id="2147488084" r:id="rId7"/>
    <p:sldLayoutId id="2147488085" r:id="rId8"/>
    <p:sldLayoutId id="2147488086" r:id="rId9"/>
    <p:sldLayoutId id="2147488087" r:id="rId10"/>
    <p:sldLayoutId id="2147488088" r:id="rId11"/>
    <p:sldLayoutId id="2147488089" r:id="rId12"/>
    <p:sldLayoutId id="2147488090" r:id="rId13"/>
    <p:sldLayoutId id="2147488091" r:id="rId14"/>
    <p:sldLayoutId id="2147488092" r:id="rId15"/>
    <p:sldLayoutId id="2147488093" r:id="rId16"/>
    <p:sldLayoutId id="2147488094" r:id="rId17"/>
    <p:sldLayoutId id="2147488095" r:id="rId18"/>
    <p:sldLayoutId id="2147488096" r:id="rId19"/>
    <p:sldLayoutId id="2147488097" r:id="rId20"/>
    <p:sldLayoutId id="2147488098" r:id="rId21"/>
    <p:sldLayoutId id="2147488099" r:id="rId22"/>
    <p:sldLayoutId id="2147488100" r:id="rId23"/>
    <p:sldLayoutId id="2147488101" r:id="rId24"/>
    <p:sldLayoutId id="2147488102" r:id="rId25"/>
    <p:sldLayoutId id="2147488103" r:id="rId26"/>
    <p:sldLayoutId id="2147488104" r:id="rId27"/>
    <p:sldLayoutId id="2147488105" r:id="rId28"/>
    <p:sldLayoutId id="2147488106" r:id="rId29"/>
    <p:sldLayoutId id="2147488107" r:id="rId30"/>
    <p:sldLayoutId id="2147488108" r:id="rId31"/>
    <p:sldLayoutId id="2147488109" r:id="rId32"/>
    <p:sldLayoutId id="2147488110" r:id="rId33"/>
    <p:sldLayoutId id="2147488111" r:id="rId34"/>
    <p:sldLayoutId id="2147488112" r:id="rId35"/>
    <p:sldLayoutId id="2147488113" r:id="rId36"/>
    <p:sldLayoutId id="2147488114" r:id="rId37"/>
    <p:sldLayoutId id="2147488115" r:id="rId38"/>
    <p:sldLayoutId id="2147488116" r:id="rId39"/>
    <p:sldLayoutId id="2147488117" r:id="rId40"/>
    <p:sldLayoutId id="2147488118" r:id="rId41"/>
    <p:sldLayoutId id="2147488119" r:id="rId42"/>
    <p:sldLayoutId id="2147488120" r:id="rId43"/>
    <p:sldLayoutId id="2147488121" r:id="rId44"/>
    <p:sldLayoutId id="2147488122" r:id="rId45"/>
    <p:sldLayoutId id="2147488123" r:id="rId46"/>
    <p:sldLayoutId id="2147488124" r:id="rId47"/>
    <p:sldLayoutId id="2147488125" r:id="rId48"/>
    <p:sldLayoutId id="2147488126" r:id="rId49"/>
    <p:sldLayoutId id="2147488127" r:id="rId50"/>
    <p:sldLayoutId id="2147488128" r:id="rId51"/>
    <p:sldLayoutId id="2147488129" r:id="rId52"/>
    <p:sldLayoutId id="2147488130" r:id="rId53"/>
    <p:sldLayoutId id="2147488131" r:id="rId54"/>
    <p:sldLayoutId id="2147488132" r:id="rId55"/>
    <p:sldLayoutId id="2147488133" r:id="rId56"/>
    <p:sldLayoutId id="2147488134" r:id="rId57"/>
    <p:sldLayoutId id="2147488135" r:id="rId58"/>
    <p:sldLayoutId id="2147488136" r:id="rId59"/>
    <p:sldLayoutId id="2147488137" r:id="rId60"/>
    <p:sldLayoutId id="2147488138" r:id="rId61"/>
    <p:sldLayoutId id="2147488139" r:id="rId62"/>
    <p:sldLayoutId id="2147488140" r:id="rId63"/>
    <p:sldLayoutId id="2147488141" r:id="rId64"/>
    <p:sldLayoutId id="2147488142" r:id="rId65"/>
    <p:sldLayoutId id="2147488143" r:id="rId66"/>
    <p:sldLayoutId id="2147488144" r:id="rId67"/>
    <p:sldLayoutId id="2147488145" r:id="rId68"/>
    <p:sldLayoutId id="2147488146" r:id="rId69"/>
    <p:sldLayoutId id="2147488147" r:id="rId70"/>
    <p:sldLayoutId id="2147488148" r:id="rId71"/>
    <p:sldLayoutId id="2147488149" r:id="rId72"/>
    <p:sldLayoutId id="2147488150" r:id="rId73"/>
    <p:sldLayoutId id="2147488151" r:id="rId74"/>
    <p:sldLayoutId id="2147488152" r:id="rId75"/>
    <p:sldLayoutId id="2147488153" r:id="rId76"/>
    <p:sldLayoutId id="2147488154" r:id="rId77"/>
    <p:sldLayoutId id="2147488155" r:id="rId78"/>
    <p:sldLayoutId id="2147488156" r:id="rId79"/>
    <p:sldLayoutId id="2147488157" r:id="rId80"/>
    <p:sldLayoutId id="2147488158" r:id="rId81"/>
    <p:sldLayoutId id="2147488159" r:id="rId82"/>
    <p:sldLayoutId id="2147488160" r:id="rId83"/>
    <p:sldLayoutId id="2147488161" r:id="rId84"/>
    <p:sldLayoutId id="2147488162" r:id="rId85"/>
    <p:sldLayoutId id="2147488163" r:id="rId86"/>
    <p:sldLayoutId id="2147488164" r:id="rId87"/>
    <p:sldLayoutId id="2147488165" r:id="rId88"/>
    <p:sldLayoutId id="2147488166" r:id="rId89"/>
    <p:sldLayoutId id="2147488167" r:id="rId90"/>
    <p:sldLayoutId id="2147488168" r:id="rId91"/>
    <p:sldLayoutId id="2147488169" r:id="rId92"/>
    <p:sldLayoutId id="2147488170" r:id="rId93"/>
    <p:sldLayoutId id="2147488171" r:id="rId94"/>
    <p:sldLayoutId id="2147488172" r:id="rId95"/>
    <p:sldLayoutId id="2147488173" r:id="rId96"/>
    <p:sldLayoutId id="2147488174" r:id="rId97"/>
    <p:sldLayoutId id="2147488175" r:id="rId98"/>
    <p:sldLayoutId id="2147488176" r:id="rId99"/>
    <p:sldLayoutId id="2147488177" r:id="rId100"/>
    <p:sldLayoutId id="2147488178" r:id="rId101"/>
    <p:sldLayoutId id="2147488179" r:id="rId102"/>
    <p:sldLayoutId id="2147488180" r:id="rId103"/>
    <p:sldLayoutId id="2147488181" r:id="rId104"/>
    <p:sldLayoutId id="2147488182" r:id="rId105"/>
    <p:sldLayoutId id="2147488183" r:id="rId106"/>
    <p:sldLayoutId id="2147488184" r:id="rId107"/>
    <p:sldLayoutId id="2147488185" r:id="rId108"/>
    <p:sldLayoutId id="2147488186" r:id="rId109"/>
    <p:sldLayoutId id="2147488187" r:id="rId110"/>
    <p:sldLayoutId id="2147488188" r:id="rId111"/>
    <p:sldLayoutId id="2147488189" r:id="rId112"/>
    <p:sldLayoutId id="2147488190" r:id="rId113"/>
    <p:sldLayoutId id="2147488191" r:id="rId114"/>
    <p:sldLayoutId id="2147488192" r:id="rId115"/>
    <p:sldLayoutId id="2147488193" r:id="rId116"/>
    <p:sldLayoutId id="2147488194" r:id="rId117"/>
    <p:sldLayoutId id="2147488195" r:id="rId118"/>
    <p:sldLayoutId id="2147488196" r:id="rId119"/>
    <p:sldLayoutId id="2147488197" r:id="rId120"/>
    <p:sldLayoutId id="2147488198" r:id="rId121"/>
    <p:sldLayoutId id="2147488199" r:id="rId122"/>
    <p:sldLayoutId id="2147488200" r:id="rId123"/>
    <p:sldLayoutId id="2147488201" r:id="rId124"/>
    <p:sldLayoutId id="2147488202" r:id="rId125"/>
    <p:sldLayoutId id="2147488203" r:id="rId126"/>
    <p:sldLayoutId id="2147488204" r:id="rId127"/>
    <p:sldLayoutId id="2147488205" r:id="rId128"/>
    <p:sldLayoutId id="2147488206" r:id="rId129"/>
    <p:sldLayoutId id="2147488207" r:id="rId130"/>
    <p:sldLayoutId id="2147488208" r:id="rId131"/>
    <p:sldLayoutId id="2147488209" r:id="rId132"/>
    <p:sldLayoutId id="2147488210" r:id="rId133"/>
    <p:sldLayoutId id="2147488211" r:id="rId134"/>
    <p:sldLayoutId id="2147488212" r:id="rId135"/>
    <p:sldLayoutId id="2147488213" r:id="rId136"/>
    <p:sldLayoutId id="2147488214" r:id="rId137"/>
    <p:sldLayoutId id="2147488215" r:id="rId138"/>
    <p:sldLayoutId id="2147488216" r:id="rId139"/>
    <p:sldLayoutId id="2147488217" r:id="rId140"/>
    <p:sldLayoutId id="2147488218" r:id="rId141"/>
    <p:sldLayoutId id="2147488219" r:id="rId142"/>
    <p:sldLayoutId id="2147488220" r:id="rId143"/>
    <p:sldLayoutId id="2147488221" r:id="rId144"/>
    <p:sldLayoutId id="2147488222" r:id="rId145"/>
    <p:sldLayoutId id="2147488223" r:id="rId146"/>
    <p:sldLayoutId id="2147488224" r:id="rId147"/>
    <p:sldLayoutId id="2147488225" r:id="rId148"/>
    <p:sldLayoutId id="2147488226" r:id="rId149"/>
    <p:sldLayoutId id="2147488227" r:id="rId150"/>
    <p:sldLayoutId id="2147488228" r:id="rId151"/>
    <p:sldLayoutId id="2147488229" r:id="rId152"/>
    <p:sldLayoutId id="2147488230" r:id="rId153"/>
    <p:sldLayoutId id="2147488231" r:id="rId154"/>
    <p:sldLayoutId id="2147488232" r:id="rId155"/>
    <p:sldLayoutId id="2147488233" r:id="rId156"/>
    <p:sldLayoutId id="2147488234" r:id="rId157"/>
    <p:sldLayoutId id="2147488235" r:id="rId158"/>
    <p:sldLayoutId id="2147488236" r:id="rId159"/>
    <p:sldLayoutId id="2147488237" r:id="rId160"/>
    <p:sldLayoutId id="2147488238" r:id="rId161"/>
    <p:sldLayoutId id="2147488239" r:id="rId162"/>
    <p:sldLayoutId id="2147488240" r:id="rId163"/>
    <p:sldLayoutId id="2147488241" r:id="rId164"/>
    <p:sldLayoutId id="2147488242" r:id="rId165"/>
    <p:sldLayoutId id="2147488243" r:id="rId166"/>
    <p:sldLayoutId id="2147488244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1422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8248" r:id="rId1"/>
    <p:sldLayoutId id="2147488249" r:id="rId2"/>
    <p:sldLayoutId id="2147488250" r:id="rId3"/>
    <p:sldLayoutId id="2147488251" r:id="rId4"/>
    <p:sldLayoutId id="2147488252" r:id="rId5"/>
    <p:sldLayoutId id="2147488253" r:id="rId6"/>
    <p:sldLayoutId id="2147488254" r:id="rId7"/>
    <p:sldLayoutId id="2147488255" r:id="rId8"/>
    <p:sldLayoutId id="2147488256" r:id="rId9"/>
    <p:sldLayoutId id="2147488257" r:id="rId10"/>
    <p:sldLayoutId id="2147488258" r:id="rId11"/>
    <p:sldLayoutId id="2147488259" r:id="rId12"/>
    <p:sldLayoutId id="2147488260" r:id="rId13"/>
    <p:sldLayoutId id="2147488261" r:id="rId14"/>
    <p:sldLayoutId id="2147488262" r:id="rId15"/>
    <p:sldLayoutId id="2147488263" r:id="rId16"/>
    <p:sldLayoutId id="2147488264" r:id="rId17"/>
    <p:sldLayoutId id="2147488265" r:id="rId18"/>
    <p:sldLayoutId id="2147488266" r:id="rId19"/>
    <p:sldLayoutId id="2147488267" r:id="rId20"/>
    <p:sldLayoutId id="2147488268" r:id="rId21"/>
    <p:sldLayoutId id="2147488269" r:id="rId22"/>
    <p:sldLayoutId id="2147488270" r:id="rId23"/>
    <p:sldLayoutId id="2147488271" r:id="rId24"/>
    <p:sldLayoutId id="2147488272" r:id="rId25"/>
    <p:sldLayoutId id="2147488273" r:id="rId26"/>
    <p:sldLayoutId id="2147488274" r:id="rId27"/>
    <p:sldLayoutId id="2147488275" r:id="rId28"/>
    <p:sldLayoutId id="2147488276" r:id="rId29"/>
    <p:sldLayoutId id="2147488277" r:id="rId30"/>
    <p:sldLayoutId id="2147488278" r:id="rId31"/>
    <p:sldLayoutId id="2147488279" r:id="rId32"/>
    <p:sldLayoutId id="2147488280" r:id="rId33"/>
    <p:sldLayoutId id="2147488281" r:id="rId34"/>
    <p:sldLayoutId id="2147488282" r:id="rId35"/>
    <p:sldLayoutId id="2147488283" r:id="rId36"/>
    <p:sldLayoutId id="2147488284" r:id="rId37"/>
    <p:sldLayoutId id="2147488285" r:id="rId38"/>
    <p:sldLayoutId id="2147488286" r:id="rId39"/>
    <p:sldLayoutId id="2147488287" r:id="rId40"/>
    <p:sldLayoutId id="2147488288" r:id="rId41"/>
    <p:sldLayoutId id="2147488289" r:id="rId42"/>
    <p:sldLayoutId id="2147488290" r:id="rId43"/>
    <p:sldLayoutId id="2147488291" r:id="rId44"/>
    <p:sldLayoutId id="2147488292" r:id="rId45"/>
    <p:sldLayoutId id="2147488293" r:id="rId46"/>
    <p:sldLayoutId id="2147488294" r:id="rId47"/>
    <p:sldLayoutId id="2147488295" r:id="rId48"/>
    <p:sldLayoutId id="2147488296" r:id="rId49"/>
    <p:sldLayoutId id="2147488297" r:id="rId50"/>
    <p:sldLayoutId id="2147488298" r:id="rId51"/>
    <p:sldLayoutId id="2147488299" r:id="rId52"/>
    <p:sldLayoutId id="2147488300" r:id="rId53"/>
    <p:sldLayoutId id="2147488301" r:id="rId54"/>
    <p:sldLayoutId id="2147488302" r:id="rId55"/>
    <p:sldLayoutId id="2147488303" r:id="rId56"/>
    <p:sldLayoutId id="2147488304" r:id="rId57"/>
    <p:sldLayoutId id="2147488305" r:id="rId58"/>
    <p:sldLayoutId id="2147488306" r:id="rId59"/>
    <p:sldLayoutId id="2147488307" r:id="rId60"/>
    <p:sldLayoutId id="2147488308" r:id="rId61"/>
    <p:sldLayoutId id="2147488309" r:id="rId62"/>
    <p:sldLayoutId id="2147488310" r:id="rId63"/>
    <p:sldLayoutId id="2147488311" r:id="rId64"/>
    <p:sldLayoutId id="2147488312" r:id="rId65"/>
    <p:sldLayoutId id="2147488313" r:id="rId66"/>
    <p:sldLayoutId id="2147488314" r:id="rId67"/>
    <p:sldLayoutId id="2147488315" r:id="rId68"/>
    <p:sldLayoutId id="2147488316" r:id="rId69"/>
    <p:sldLayoutId id="2147488317" r:id="rId70"/>
    <p:sldLayoutId id="2147488318" r:id="rId71"/>
    <p:sldLayoutId id="2147488319" r:id="rId72"/>
    <p:sldLayoutId id="2147488320" r:id="rId73"/>
    <p:sldLayoutId id="2147488321" r:id="rId74"/>
    <p:sldLayoutId id="2147488322" r:id="rId75"/>
    <p:sldLayoutId id="2147488323" r:id="rId76"/>
    <p:sldLayoutId id="2147488324" r:id="rId77"/>
    <p:sldLayoutId id="2147488325" r:id="rId78"/>
    <p:sldLayoutId id="2147488326" r:id="rId79"/>
    <p:sldLayoutId id="2147488327" r:id="rId80"/>
    <p:sldLayoutId id="2147488328" r:id="rId81"/>
    <p:sldLayoutId id="2147488329" r:id="rId82"/>
    <p:sldLayoutId id="2147488330" r:id="rId83"/>
    <p:sldLayoutId id="2147488331" r:id="rId84"/>
    <p:sldLayoutId id="2147488332" r:id="rId85"/>
    <p:sldLayoutId id="2147488333" r:id="rId86"/>
    <p:sldLayoutId id="2147488334" r:id="rId87"/>
    <p:sldLayoutId id="2147488335" r:id="rId88"/>
    <p:sldLayoutId id="2147488336" r:id="rId89"/>
    <p:sldLayoutId id="2147488337" r:id="rId90"/>
    <p:sldLayoutId id="2147488338" r:id="rId91"/>
    <p:sldLayoutId id="2147488339" r:id="rId92"/>
    <p:sldLayoutId id="2147488340" r:id="rId93"/>
    <p:sldLayoutId id="2147488341" r:id="rId94"/>
    <p:sldLayoutId id="2147488342" r:id="rId95"/>
    <p:sldLayoutId id="2147488343" r:id="rId96"/>
    <p:sldLayoutId id="2147488344" r:id="rId97"/>
    <p:sldLayoutId id="2147488345" r:id="rId98"/>
    <p:sldLayoutId id="2147488346" r:id="rId99"/>
    <p:sldLayoutId id="2147488347" r:id="rId100"/>
    <p:sldLayoutId id="2147488348" r:id="rId101"/>
    <p:sldLayoutId id="2147488349" r:id="rId102"/>
    <p:sldLayoutId id="2147488350" r:id="rId103"/>
    <p:sldLayoutId id="2147488351" r:id="rId104"/>
    <p:sldLayoutId id="2147488352" r:id="rId105"/>
    <p:sldLayoutId id="2147488353" r:id="rId106"/>
    <p:sldLayoutId id="2147488354" r:id="rId107"/>
    <p:sldLayoutId id="2147488355" r:id="rId108"/>
    <p:sldLayoutId id="2147488356" r:id="rId109"/>
    <p:sldLayoutId id="2147488357" r:id="rId110"/>
    <p:sldLayoutId id="2147488358" r:id="rId111"/>
    <p:sldLayoutId id="2147488359" r:id="rId112"/>
    <p:sldLayoutId id="2147488360" r:id="rId113"/>
    <p:sldLayoutId id="2147488361" r:id="rId114"/>
    <p:sldLayoutId id="2147488362" r:id="rId115"/>
    <p:sldLayoutId id="2147488363" r:id="rId116"/>
    <p:sldLayoutId id="2147488364" r:id="rId117"/>
    <p:sldLayoutId id="2147488365" r:id="rId118"/>
    <p:sldLayoutId id="2147488366" r:id="rId119"/>
    <p:sldLayoutId id="2147488367" r:id="rId120"/>
    <p:sldLayoutId id="2147488368" r:id="rId121"/>
    <p:sldLayoutId id="2147488369" r:id="rId122"/>
    <p:sldLayoutId id="2147488370" r:id="rId123"/>
    <p:sldLayoutId id="2147488371" r:id="rId124"/>
    <p:sldLayoutId id="2147488372" r:id="rId125"/>
    <p:sldLayoutId id="2147488373" r:id="rId126"/>
    <p:sldLayoutId id="2147488374" r:id="rId127"/>
    <p:sldLayoutId id="2147488375" r:id="rId128"/>
    <p:sldLayoutId id="2147488376" r:id="rId129"/>
    <p:sldLayoutId id="2147488377" r:id="rId130"/>
    <p:sldLayoutId id="2147488378" r:id="rId131"/>
    <p:sldLayoutId id="2147488379" r:id="rId132"/>
    <p:sldLayoutId id="2147488380" r:id="rId133"/>
    <p:sldLayoutId id="2147488381" r:id="rId134"/>
    <p:sldLayoutId id="2147488382" r:id="rId135"/>
    <p:sldLayoutId id="2147488383" r:id="rId136"/>
    <p:sldLayoutId id="2147488384" r:id="rId137"/>
    <p:sldLayoutId id="2147488385" r:id="rId138"/>
    <p:sldLayoutId id="2147488386" r:id="rId139"/>
    <p:sldLayoutId id="2147488387" r:id="rId140"/>
    <p:sldLayoutId id="2147488388" r:id="rId141"/>
    <p:sldLayoutId id="2147488389" r:id="rId142"/>
    <p:sldLayoutId id="2147488390" r:id="rId143"/>
    <p:sldLayoutId id="2147488391" r:id="rId144"/>
    <p:sldLayoutId id="2147488392" r:id="rId145"/>
    <p:sldLayoutId id="2147488393" r:id="rId146"/>
    <p:sldLayoutId id="2147488394" r:id="rId147"/>
    <p:sldLayoutId id="2147488395" r:id="rId148"/>
    <p:sldLayoutId id="2147488396" r:id="rId149"/>
    <p:sldLayoutId id="2147488397" r:id="rId150"/>
    <p:sldLayoutId id="2147488398" r:id="rId151"/>
    <p:sldLayoutId id="2147488399" r:id="rId152"/>
    <p:sldLayoutId id="2147488400" r:id="rId153"/>
    <p:sldLayoutId id="2147488401" r:id="rId154"/>
    <p:sldLayoutId id="2147488402" r:id="rId155"/>
    <p:sldLayoutId id="2147488403" r:id="rId156"/>
    <p:sldLayoutId id="2147488404" r:id="rId157"/>
    <p:sldLayoutId id="2147488405" r:id="rId158"/>
    <p:sldLayoutId id="2147488406" r:id="rId159"/>
    <p:sldLayoutId id="2147488407" r:id="rId160"/>
    <p:sldLayoutId id="2147488408" r:id="rId161"/>
    <p:sldLayoutId id="2147488409" r:id="rId162"/>
    <p:sldLayoutId id="2147488410" r:id="rId163"/>
    <p:sldLayoutId id="2147488411" r:id="rId164"/>
    <p:sldLayoutId id="2147488412" r:id="rId165"/>
    <p:sldLayoutId id="2147488413" r:id="rId166"/>
    <p:sldLayoutId id="2147488414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1701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8417" r:id="rId1"/>
    <p:sldLayoutId id="2147488418" r:id="rId2"/>
    <p:sldLayoutId id="2147488419" r:id="rId3"/>
    <p:sldLayoutId id="2147488420" r:id="rId4"/>
    <p:sldLayoutId id="2147488421" r:id="rId5"/>
    <p:sldLayoutId id="2147488422" r:id="rId6"/>
    <p:sldLayoutId id="2147488423" r:id="rId7"/>
    <p:sldLayoutId id="2147488424" r:id="rId8"/>
    <p:sldLayoutId id="2147488425" r:id="rId9"/>
    <p:sldLayoutId id="2147488426" r:id="rId10"/>
    <p:sldLayoutId id="2147488427" r:id="rId11"/>
    <p:sldLayoutId id="2147488428" r:id="rId12"/>
    <p:sldLayoutId id="2147488429" r:id="rId13"/>
    <p:sldLayoutId id="2147488430" r:id="rId14"/>
    <p:sldLayoutId id="2147488431" r:id="rId15"/>
    <p:sldLayoutId id="2147488432" r:id="rId16"/>
    <p:sldLayoutId id="2147488433" r:id="rId17"/>
    <p:sldLayoutId id="2147488434" r:id="rId18"/>
    <p:sldLayoutId id="2147488435" r:id="rId19"/>
    <p:sldLayoutId id="2147488436" r:id="rId20"/>
    <p:sldLayoutId id="2147488437" r:id="rId21"/>
    <p:sldLayoutId id="2147488438" r:id="rId22"/>
    <p:sldLayoutId id="2147488439" r:id="rId23"/>
    <p:sldLayoutId id="2147488440" r:id="rId24"/>
    <p:sldLayoutId id="2147488441" r:id="rId25"/>
    <p:sldLayoutId id="2147488442" r:id="rId26"/>
    <p:sldLayoutId id="2147488443" r:id="rId27"/>
    <p:sldLayoutId id="2147488444" r:id="rId28"/>
    <p:sldLayoutId id="2147488445" r:id="rId29"/>
    <p:sldLayoutId id="2147488446" r:id="rId30"/>
    <p:sldLayoutId id="2147488447" r:id="rId31"/>
    <p:sldLayoutId id="2147488448" r:id="rId32"/>
    <p:sldLayoutId id="2147488449" r:id="rId33"/>
    <p:sldLayoutId id="2147488450" r:id="rId34"/>
    <p:sldLayoutId id="2147488451" r:id="rId35"/>
    <p:sldLayoutId id="2147488452" r:id="rId36"/>
    <p:sldLayoutId id="2147488453" r:id="rId37"/>
    <p:sldLayoutId id="2147488454" r:id="rId38"/>
    <p:sldLayoutId id="2147488455" r:id="rId39"/>
    <p:sldLayoutId id="2147488456" r:id="rId40"/>
    <p:sldLayoutId id="2147488457" r:id="rId41"/>
    <p:sldLayoutId id="2147488458" r:id="rId42"/>
    <p:sldLayoutId id="2147488459" r:id="rId43"/>
    <p:sldLayoutId id="2147488460" r:id="rId44"/>
    <p:sldLayoutId id="2147488461" r:id="rId45"/>
    <p:sldLayoutId id="2147488462" r:id="rId46"/>
    <p:sldLayoutId id="2147488463" r:id="rId47"/>
    <p:sldLayoutId id="2147488464" r:id="rId48"/>
    <p:sldLayoutId id="2147488465" r:id="rId49"/>
    <p:sldLayoutId id="2147488466" r:id="rId50"/>
    <p:sldLayoutId id="2147488467" r:id="rId51"/>
    <p:sldLayoutId id="2147488468" r:id="rId52"/>
    <p:sldLayoutId id="2147488469" r:id="rId53"/>
    <p:sldLayoutId id="2147488470" r:id="rId54"/>
    <p:sldLayoutId id="2147488471" r:id="rId55"/>
    <p:sldLayoutId id="2147488472" r:id="rId56"/>
    <p:sldLayoutId id="2147488473" r:id="rId57"/>
    <p:sldLayoutId id="2147488474" r:id="rId58"/>
    <p:sldLayoutId id="2147488475" r:id="rId59"/>
    <p:sldLayoutId id="2147488476" r:id="rId60"/>
    <p:sldLayoutId id="2147488477" r:id="rId61"/>
    <p:sldLayoutId id="2147488478" r:id="rId62"/>
    <p:sldLayoutId id="2147488479" r:id="rId63"/>
    <p:sldLayoutId id="2147488480" r:id="rId64"/>
    <p:sldLayoutId id="2147488481" r:id="rId65"/>
    <p:sldLayoutId id="2147488482" r:id="rId66"/>
    <p:sldLayoutId id="2147488483" r:id="rId67"/>
    <p:sldLayoutId id="2147488484" r:id="rId68"/>
    <p:sldLayoutId id="2147488485" r:id="rId69"/>
    <p:sldLayoutId id="2147488486" r:id="rId70"/>
    <p:sldLayoutId id="2147488487" r:id="rId71"/>
    <p:sldLayoutId id="2147488488" r:id="rId72"/>
    <p:sldLayoutId id="2147488489" r:id="rId73"/>
    <p:sldLayoutId id="2147488490" r:id="rId74"/>
    <p:sldLayoutId id="2147488491" r:id="rId75"/>
    <p:sldLayoutId id="2147488492" r:id="rId76"/>
    <p:sldLayoutId id="2147488493" r:id="rId77"/>
    <p:sldLayoutId id="2147488494" r:id="rId78"/>
    <p:sldLayoutId id="2147488495" r:id="rId79"/>
    <p:sldLayoutId id="2147488496" r:id="rId80"/>
    <p:sldLayoutId id="2147488497" r:id="rId81"/>
    <p:sldLayoutId id="2147488498" r:id="rId82"/>
    <p:sldLayoutId id="2147488499" r:id="rId83"/>
    <p:sldLayoutId id="2147488500" r:id="rId84"/>
    <p:sldLayoutId id="2147488501" r:id="rId85"/>
    <p:sldLayoutId id="2147488502" r:id="rId86"/>
    <p:sldLayoutId id="2147488503" r:id="rId87"/>
    <p:sldLayoutId id="2147488504" r:id="rId88"/>
    <p:sldLayoutId id="2147488505" r:id="rId89"/>
    <p:sldLayoutId id="2147488506" r:id="rId90"/>
    <p:sldLayoutId id="2147488507" r:id="rId91"/>
    <p:sldLayoutId id="2147488508" r:id="rId92"/>
    <p:sldLayoutId id="2147488509" r:id="rId93"/>
    <p:sldLayoutId id="2147488510" r:id="rId94"/>
    <p:sldLayoutId id="2147488511" r:id="rId95"/>
    <p:sldLayoutId id="2147488512" r:id="rId96"/>
    <p:sldLayoutId id="2147488513" r:id="rId97"/>
    <p:sldLayoutId id="2147488514" r:id="rId98"/>
    <p:sldLayoutId id="2147488515" r:id="rId99"/>
    <p:sldLayoutId id="2147488516" r:id="rId100"/>
    <p:sldLayoutId id="2147488517" r:id="rId101"/>
    <p:sldLayoutId id="2147488518" r:id="rId102"/>
    <p:sldLayoutId id="2147488519" r:id="rId103"/>
    <p:sldLayoutId id="2147488520" r:id="rId104"/>
    <p:sldLayoutId id="2147488521" r:id="rId105"/>
    <p:sldLayoutId id="2147488522" r:id="rId106"/>
    <p:sldLayoutId id="2147488523" r:id="rId107"/>
    <p:sldLayoutId id="2147488524" r:id="rId108"/>
    <p:sldLayoutId id="2147488525" r:id="rId109"/>
    <p:sldLayoutId id="2147488526" r:id="rId110"/>
    <p:sldLayoutId id="2147488527" r:id="rId111"/>
    <p:sldLayoutId id="2147488528" r:id="rId112"/>
    <p:sldLayoutId id="2147488529" r:id="rId113"/>
    <p:sldLayoutId id="2147488530" r:id="rId114"/>
    <p:sldLayoutId id="2147488531" r:id="rId115"/>
    <p:sldLayoutId id="2147488532" r:id="rId116"/>
    <p:sldLayoutId id="2147488533" r:id="rId117"/>
    <p:sldLayoutId id="2147488534" r:id="rId118"/>
    <p:sldLayoutId id="2147488535" r:id="rId119"/>
    <p:sldLayoutId id="2147488536" r:id="rId120"/>
    <p:sldLayoutId id="2147488537" r:id="rId121"/>
    <p:sldLayoutId id="2147488538" r:id="rId122"/>
    <p:sldLayoutId id="2147488539" r:id="rId123"/>
    <p:sldLayoutId id="2147488540" r:id="rId124"/>
    <p:sldLayoutId id="2147488541" r:id="rId125"/>
    <p:sldLayoutId id="2147488542" r:id="rId126"/>
    <p:sldLayoutId id="2147488543" r:id="rId127"/>
    <p:sldLayoutId id="2147488544" r:id="rId128"/>
    <p:sldLayoutId id="2147488545" r:id="rId129"/>
    <p:sldLayoutId id="2147488546" r:id="rId130"/>
    <p:sldLayoutId id="2147488547" r:id="rId131"/>
    <p:sldLayoutId id="2147488548" r:id="rId132"/>
    <p:sldLayoutId id="2147488549" r:id="rId133"/>
    <p:sldLayoutId id="2147488550" r:id="rId134"/>
    <p:sldLayoutId id="2147488551" r:id="rId135"/>
    <p:sldLayoutId id="2147488552" r:id="rId136"/>
    <p:sldLayoutId id="2147488553" r:id="rId137"/>
    <p:sldLayoutId id="2147488554" r:id="rId138"/>
    <p:sldLayoutId id="2147488555" r:id="rId139"/>
    <p:sldLayoutId id="2147488556" r:id="rId140"/>
    <p:sldLayoutId id="2147488557" r:id="rId141"/>
    <p:sldLayoutId id="2147488558" r:id="rId142"/>
    <p:sldLayoutId id="2147488559" r:id="rId143"/>
    <p:sldLayoutId id="2147488560" r:id="rId144"/>
    <p:sldLayoutId id="2147488561" r:id="rId145"/>
    <p:sldLayoutId id="2147488562" r:id="rId146"/>
    <p:sldLayoutId id="2147488563" r:id="rId147"/>
    <p:sldLayoutId id="2147488564" r:id="rId148"/>
    <p:sldLayoutId id="2147488565" r:id="rId149"/>
    <p:sldLayoutId id="2147488566" r:id="rId150"/>
    <p:sldLayoutId id="2147488567" r:id="rId151"/>
    <p:sldLayoutId id="2147488568" r:id="rId152"/>
    <p:sldLayoutId id="2147488569" r:id="rId153"/>
    <p:sldLayoutId id="2147488570" r:id="rId154"/>
    <p:sldLayoutId id="2147488571" r:id="rId155"/>
    <p:sldLayoutId id="2147488572" r:id="rId156"/>
    <p:sldLayoutId id="2147488573" r:id="rId157"/>
    <p:sldLayoutId id="2147488574" r:id="rId158"/>
    <p:sldLayoutId id="2147488575" r:id="rId159"/>
    <p:sldLayoutId id="2147488576" r:id="rId160"/>
    <p:sldLayoutId id="2147488577" r:id="rId161"/>
    <p:sldLayoutId id="2147488578" r:id="rId162"/>
    <p:sldLayoutId id="2147488579" r:id="rId163"/>
    <p:sldLayoutId id="2147488580" r:id="rId164"/>
    <p:sldLayoutId id="2147488581" r:id="rId165"/>
    <p:sldLayoutId id="2147488582" r:id="rId166"/>
    <p:sldLayoutId id="2147488583" r:id="rId167"/>
    <p:sldLayoutId id="2147488584" r:id="rId168"/>
    <p:sldLayoutId id="2147488585" r:id="rId16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6181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8589" r:id="rId1"/>
    <p:sldLayoutId id="2147488590" r:id="rId2"/>
    <p:sldLayoutId id="2147488591" r:id="rId3"/>
    <p:sldLayoutId id="2147488592" r:id="rId4"/>
    <p:sldLayoutId id="2147488593" r:id="rId5"/>
    <p:sldLayoutId id="2147488594" r:id="rId6"/>
    <p:sldLayoutId id="2147488595" r:id="rId7"/>
    <p:sldLayoutId id="2147488596" r:id="rId8"/>
    <p:sldLayoutId id="2147488597" r:id="rId9"/>
    <p:sldLayoutId id="2147488598" r:id="rId10"/>
    <p:sldLayoutId id="2147488599" r:id="rId11"/>
    <p:sldLayoutId id="2147488600" r:id="rId12"/>
    <p:sldLayoutId id="2147488601" r:id="rId13"/>
    <p:sldLayoutId id="2147488602" r:id="rId14"/>
    <p:sldLayoutId id="2147488603" r:id="rId15"/>
    <p:sldLayoutId id="2147488604" r:id="rId16"/>
    <p:sldLayoutId id="2147488605" r:id="rId17"/>
    <p:sldLayoutId id="2147488606" r:id="rId18"/>
    <p:sldLayoutId id="2147488607" r:id="rId19"/>
    <p:sldLayoutId id="2147488608" r:id="rId20"/>
    <p:sldLayoutId id="2147488609" r:id="rId21"/>
    <p:sldLayoutId id="2147488610" r:id="rId22"/>
    <p:sldLayoutId id="2147488611" r:id="rId23"/>
    <p:sldLayoutId id="2147488612" r:id="rId24"/>
    <p:sldLayoutId id="2147488613" r:id="rId25"/>
    <p:sldLayoutId id="2147488614" r:id="rId26"/>
    <p:sldLayoutId id="2147488615" r:id="rId27"/>
    <p:sldLayoutId id="2147488616" r:id="rId28"/>
    <p:sldLayoutId id="2147488617" r:id="rId29"/>
    <p:sldLayoutId id="2147488618" r:id="rId30"/>
    <p:sldLayoutId id="2147488619" r:id="rId31"/>
    <p:sldLayoutId id="2147488620" r:id="rId32"/>
    <p:sldLayoutId id="2147488621" r:id="rId33"/>
    <p:sldLayoutId id="2147488622" r:id="rId34"/>
    <p:sldLayoutId id="2147488623" r:id="rId35"/>
    <p:sldLayoutId id="2147488624" r:id="rId36"/>
    <p:sldLayoutId id="2147488625" r:id="rId37"/>
    <p:sldLayoutId id="2147488626" r:id="rId38"/>
    <p:sldLayoutId id="2147488627" r:id="rId39"/>
    <p:sldLayoutId id="2147488628" r:id="rId40"/>
    <p:sldLayoutId id="2147488629" r:id="rId41"/>
    <p:sldLayoutId id="2147488630" r:id="rId42"/>
    <p:sldLayoutId id="2147488631" r:id="rId43"/>
    <p:sldLayoutId id="2147488632" r:id="rId44"/>
    <p:sldLayoutId id="2147488633" r:id="rId45"/>
    <p:sldLayoutId id="2147488634" r:id="rId46"/>
    <p:sldLayoutId id="2147488635" r:id="rId47"/>
    <p:sldLayoutId id="2147488636" r:id="rId48"/>
    <p:sldLayoutId id="2147488637" r:id="rId49"/>
    <p:sldLayoutId id="2147488638" r:id="rId50"/>
    <p:sldLayoutId id="2147488639" r:id="rId51"/>
    <p:sldLayoutId id="2147488640" r:id="rId52"/>
    <p:sldLayoutId id="2147488641" r:id="rId53"/>
    <p:sldLayoutId id="2147488642" r:id="rId54"/>
    <p:sldLayoutId id="2147488643" r:id="rId55"/>
    <p:sldLayoutId id="2147488644" r:id="rId56"/>
    <p:sldLayoutId id="2147488645" r:id="rId57"/>
    <p:sldLayoutId id="2147488646" r:id="rId58"/>
    <p:sldLayoutId id="2147488647" r:id="rId59"/>
    <p:sldLayoutId id="2147488648" r:id="rId60"/>
    <p:sldLayoutId id="2147488649" r:id="rId61"/>
    <p:sldLayoutId id="2147488650" r:id="rId62"/>
    <p:sldLayoutId id="2147488651" r:id="rId63"/>
    <p:sldLayoutId id="2147488652" r:id="rId64"/>
    <p:sldLayoutId id="2147488653" r:id="rId65"/>
    <p:sldLayoutId id="2147488654" r:id="rId66"/>
    <p:sldLayoutId id="2147488655" r:id="rId67"/>
    <p:sldLayoutId id="2147488656" r:id="rId68"/>
    <p:sldLayoutId id="2147488657" r:id="rId69"/>
    <p:sldLayoutId id="2147488658" r:id="rId70"/>
    <p:sldLayoutId id="2147488659" r:id="rId71"/>
    <p:sldLayoutId id="2147488660" r:id="rId72"/>
    <p:sldLayoutId id="2147488661" r:id="rId73"/>
    <p:sldLayoutId id="2147488662" r:id="rId74"/>
    <p:sldLayoutId id="2147488663" r:id="rId75"/>
    <p:sldLayoutId id="2147488664" r:id="rId76"/>
    <p:sldLayoutId id="2147488665" r:id="rId77"/>
    <p:sldLayoutId id="2147488666" r:id="rId78"/>
    <p:sldLayoutId id="2147488667" r:id="rId79"/>
    <p:sldLayoutId id="2147488668" r:id="rId80"/>
    <p:sldLayoutId id="2147488669" r:id="rId81"/>
    <p:sldLayoutId id="2147488670" r:id="rId82"/>
    <p:sldLayoutId id="2147488671" r:id="rId83"/>
    <p:sldLayoutId id="2147488672" r:id="rId84"/>
    <p:sldLayoutId id="2147488673" r:id="rId85"/>
    <p:sldLayoutId id="2147488674" r:id="rId86"/>
    <p:sldLayoutId id="2147488675" r:id="rId87"/>
    <p:sldLayoutId id="2147488676" r:id="rId88"/>
    <p:sldLayoutId id="2147488677" r:id="rId89"/>
    <p:sldLayoutId id="2147488678" r:id="rId90"/>
    <p:sldLayoutId id="2147488679" r:id="rId91"/>
    <p:sldLayoutId id="2147488680" r:id="rId92"/>
    <p:sldLayoutId id="2147488681" r:id="rId93"/>
    <p:sldLayoutId id="2147488682" r:id="rId94"/>
    <p:sldLayoutId id="2147488683" r:id="rId95"/>
    <p:sldLayoutId id="2147488684" r:id="rId96"/>
    <p:sldLayoutId id="2147488685" r:id="rId97"/>
    <p:sldLayoutId id="2147488686" r:id="rId98"/>
    <p:sldLayoutId id="2147488687" r:id="rId99"/>
    <p:sldLayoutId id="2147488688" r:id="rId100"/>
    <p:sldLayoutId id="2147488689" r:id="rId101"/>
    <p:sldLayoutId id="2147488690" r:id="rId102"/>
    <p:sldLayoutId id="2147488691" r:id="rId103"/>
    <p:sldLayoutId id="2147488692" r:id="rId104"/>
    <p:sldLayoutId id="2147488693" r:id="rId105"/>
    <p:sldLayoutId id="2147488694" r:id="rId106"/>
    <p:sldLayoutId id="2147488695" r:id="rId107"/>
    <p:sldLayoutId id="2147488696" r:id="rId108"/>
    <p:sldLayoutId id="2147488697" r:id="rId109"/>
    <p:sldLayoutId id="2147488698" r:id="rId110"/>
    <p:sldLayoutId id="2147488699" r:id="rId111"/>
    <p:sldLayoutId id="2147488700" r:id="rId112"/>
    <p:sldLayoutId id="2147488701" r:id="rId113"/>
    <p:sldLayoutId id="2147488702" r:id="rId114"/>
    <p:sldLayoutId id="2147488703" r:id="rId115"/>
    <p:sldLayoutId id="2147488704" r:id="rId116"/>
    <p:sldLayoutId id="2147488705" r:id="rId117"/>
    <p:sldLayoutId id="2147488706" r:id="rId118"/>
    <p:sldLayoutId id="2147488707" r:id="rId119"/>
    <p:sldLayoutId id="2147488708" r:id="rId120"/>
    <p:sldLayoutId id="2147488709" r:id="rId121"/>
    <p:sldLayoutId id="2147488710" r:id="rId122"/>
    <p:sldLayoutId id="2147488711" r:id="rId123"/>
    <p:sldLayoutId id="2147488712" r:id="rId124"/>
    <p:sldLayoutId id="2147488713" r:id="rId125"/>
    <p:sldLayoutId id="2147488714" r:id="rId126"/>
    <p:sldLayoutId id="2147488715" r:id="rId127"/>
    <p:sldLayoutId id="2147488716" r:id="rId128"/>
    <p:sldLayoutId id="2147488717" r:id="rId129"/>
    <p:sldLayoutId id="2147488718" r:id="rId130"/>
    <p:sldLayoutId id="2147488719" r:id="rId131"/>
    <p:sldLayoutId id="2147488720" r:id="rId132"/>
    <p:sldLayoutId id="2147488721" r:id="rId133"/>
    <p:sldLayoutId id="2147488722" r:id="rId134"/>
    <p:sldLayoutId id="2147488723" r:id="rId135"/>
    <p:sldLayoutId id="2147488724" r:id="rId136"/>
    <p:sldLayoutId id="2147488725" r:id="rId137"/>
    <p:sldLayoutId id="2147488726" r:id="rId138"/>
    <p:sldLayoutId id="2147488727" r:id="rId139"/>
    <p:sldLayoutId id="2147488728" r:id="rId140"/>
    <p:sldLayoutId id="2147488729" r:id="rId141"/>
    <p:sldLayoutId id="2147488730" r:id="rId142"/>
    <p:sldLayoutId id="2147488731" r:id="rId143"/>
    <p:sldLayoutId id="2147488732" r:id="rId144"/>
    <p:sldLayoutId id="2147488733" r:id="rId145"/>
    <p:sldLayoutId id="2147488734" r:id="rId146"/>
    <p:sldLayoutId id="2147488735" r:id="rId147"/>
    <p:sldLayoutId id="2147488736" r:id="rId148"/>
    <p:sldLayoutId id="2147488737" r:id="rId149"/>
    <p:sldLayoutId id="2147488738" r:id="rId150"/>
    <p:sldLayoutId id="2147488739" r:id="rId151"/>
    <p:sldLayoutId id="2147488740" r:id="rId152"/>
    <p:sldLayoutId id="2147488741" r:id="rId153"/>
    <p:sldLayoutId id="2147488742" r:id="rId154"/>
    <p:sldLayoutId id="2147488743" r:id="rId155"/>
    <p:sldLayoutId id="2147488744" r:id="rId156"/>
    <p:sldLayoutId id="2147488745" r:id="rId157"/>
    <p:sldLayoutId id="2147488746" r:id="rId158"/>
    <p:sldLayoutId id="2147488747" r:id="rId159"/>
    <p:sldLayoutId id="2147488748" r:id="rId160"/>
    <p:sldLayoutId id="2147488749" r:id="rId161"/>
    <p:sldLayoutId id="2147488750" r:id="rId162"/>
    <p:sldLayoutId id="2147488751" r:id="rId163"/>
    <p:sldLayoutId id="2147488752" r:id="rId164"/>
    <p:sldLayoutId id="2147488753" r:id="rId165"/>
    <p:sldLayoutId id="2147488754" r:id="rId166"/>
    <p:sldLayoutId id="2147488755" r:id="rId167"/>
    <p:sldLayoutId id="2147488756" r:id="rId168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73790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8758" r:id="rId1"/>
    <p:sldLayoutId id="2147488759" r:id="rId2"/>
    <p:sldLayoutId id="2147488760" r:id="rId3"/>
    <p:sldLayoutId id="2147488761" r:id="rId4"/>
    <p:sldLayoutId id="2147488762" r:id="rId5"/>
    <p:sldLayoutId id="2147488763" r:id="rId6"/>
    <p:sldLayoutId id="2147488764" r:id="rId7"/>
    <p:sldLayoutId id="2147488765" r:id="rId8"/>
    <p:sldLayoutId id="2147488766" r:id="rId9"/>
    <p:sldLayoutId id="2147488767" r:id="rId10"/>
    <p:sldLayoutId id="2147488768" r:id="rId11"/>
    <p:sldLayoutId id="2147488769" r:id="rId12"/>
    <p:sldLayoutId id="2147488770" r:id="rId13"/>
    <p:sldLayoutId id="2147488771" r:id="rId14"/>
    <p:sldLayoutId id="2147488772" r:id="rId15"/>
    <p:sldLayoutId id="2147488773" r:id="rId16"/>
    <p:sldLayoutId id="2147488774" r:id="rId17"/>
    <p:sldLayoutId id="2147488775" r:id="rId18"/>
    <p:sldLayoutId id="2147488776" r:id="rId19"/>
    <p:sldLayoutId id="2147488777" r:id="rId20"/>
    <p:sldLayoutId id="2147488778" r:id="rId21"/>
    <p:sldLayoutId id="2147488779" r:id="rId22"/>
    <p:sldLayoutId id="2147488780" r:id="rId23"/>
    <p:sldLayoutId id="2147488781" r:id="rId24"/>
    <p:sldLayoutId id="2147488782" r:id="rId25"/>
    <p:sldLayoutId id="2147488783" r:id="rId26"/>
    <p:sldLayoutId id="2147488784" r:id="rId27"/>
    <p:sldLayoutId id="2147488785" r:id="rId28"/>
    <p:sldLayoutId id="2147488786" r:id="rId29"/>
    <p:sldLayoutId id="2147488787" r:id="rId30"/>
    <p:sldLayoutId id="2147488788" r:id="rId31"/>
    <p:sldLayoutId id="2147488789" r:id="rId32"/>
    <p:sldLayoutId id="2147488790" r:id="rId33"/>
    <p:sldLayoutId id="2147488791" r:id="rId34"/>
    <p:sldLayoutId id="2147488792" r:id="rId35"/>
    <p:sldLayoutId id="2147488793" r:id="rId36"/>
    <p:sldLayoutId id="2147488794" r:id="rId37"/>
    <p:sldLayoutId id="2147488795" r:id="rId38"/>
    <p:sldLayoutId id="2147488796" r:id="rId39"/>
    <p:sldLayoutId id="2147488797" r:id="rId40"/>
    <p:sldLayoutId id="2147488798" r:id="rId41"/>
    <p:sldLayoutId id="2147488799" r:id="rId42"/>
    <p:sldLayoutId id="2147488800" r:id="rId43"/>
    <p:sldLayoutId id="2147488801" r:id="rId44"/>
    <p:sldLayoutId id="2147488802" r:id="rId45"/>
    <p:sldLayoutId id="2147488803" r:id="rId46"/>
    <p:sldLayoutId id="2147488804" r:id="rId47"/>
    <p:sldLayoutId id="2147488805" r:id="rId48"/>
    <p:sldLayoutId id="2147488806" r:id="rId49"/>
    <p:sldLayoutId id="2147488807" r:id="rId50"/>
    <p:sldLayoutId id="2147488808" r:id="rId51"/>
    <p:sldLayoutId id="2147488809" r:id="rId52"/>
    <p:sldLayoutId id="2147488810" r:id="rId53"/>
    <p:sldLayoutId id="2147488811" r:id="rId54"/>
    <p:sldLayoutId id="2147488812" r:id="rId55"/>
    <p:sldLayoutId id="2147488813" r:id="rId56"/>
    <p:sldLayoutId id="2147488814" r:id="rId57"/>
    <p:sldLayoutId id="2147488815" r:id="rId58"/>
    <p:sldLayoutId id="2147488816" r:id="rId59"/>
    <p:sldLayoutId id="2147488817" r:id="rId60"/>
    <p:sldLayoutId id="2147488818" r:id="rId61"/>
    <p:sldLayoutId id="2147488819" r:id="rId62"/>
    <p:sldLayoutId id="2147488820" r:id="rId63"/>
    <p:sldLayoutId id="2147488821" r:id="rId64"/>
    <p:sldLayoutId id="2147488822" r:id="rId65"/>
    <p:sldLayoutId id="2147488823" r:id="rId66"/>
    <p:sldLayoutId id="2147488824" r:id="rId67"/>
    <p:sldLayoutId id="2147488825" r:id="rId68"/>
    <p:sldLayoutId id="2147488826" r:id="rId69"/>
    <p:sldLayoutId id="2147488827" r:id="rId70"/>
    <p:sldLayoutId id="2147488828" r:id="rId71"/>
    <p:sldLayoutId id="2147488829" r:id="rId72"/>
    <p:sldLayoutId id="2147488830" r:id="rId73"/>
    <p:sldLayoutId id="2147488831" r:id="rId74"/>
    <p:sldLayoutId id="2147488832" r:id="rId75"/>
    <p:sldLayoutId id="2147488833" r:id="rId76"/>
    <p:sldLayoutId id="2147488834" r:id="rId77"/>
    <p:sldLayoutId id="2147488835" r:id="rId78"/>
    <p:sldLayoutId id="2147488836" r:id="rId79"/>
    <p:sldLayoutId id="2147488837" r:id="rId80"/>
    <p:sldLayoutId id="2147488838" r:id="rId81"/>
    <p:sldLayoutId id="2147488839" r:id="rId82"/>
    <p:sldLayoutId id="2147488840" r:id="rId83"/>
    <p:sldLayoutId id="2147488841" r:id="rId84"/>
    <p:sldLayoutId id="2147488842" r:id="rId85"/>
    <p:sldLayoutId id="2147488843" r:id="rId86"/>
    <p:sldLayoutId id="2147488844" r:id="rId87"/>
    <p:sldLayoutId id="2147488845" r:id="rId88"/>
    <p:sldLayoutId id="2147488846" r:id="rId89"/>
    <p:sldLayoutId id="2147488847" r:id="rId90"/>
    <p:sldLayoutId id="2147488848" r:id="rId91"/>
    <p:sldLayoutId id="2147488849" r:id="rId92"/>
    <p:sldLayoutId id="2147488850" r:id="rId93"/>
    <p:sldLayoutId id="2147488851" r:id="rId94"/>
    <p:sldLayoutId id="2147488852" r:id="rId95"/>
    <p:sldLayoutId id="2147488853" r:id="rId96"/>
    <p:sldLayoutId id="2147488854" r:id="rId97"/>
    <p:sldLayoutId id="2147488855" r:id="rId98"/>
    <p:sldLayoutId id="2147488856" r:id="rId99"/>
    <p:sldLayoutId id="2147488857" r:id="rId100"/>
    <p:sldLayoutId id="2147488858" r:id="rId101"/>
    <p:sldLayoutId id="2147488859" r:id="rId102"/>
    <p:sldLayoutId id="2147488860" r:id="rId103"/>
    <p:sldLayoutId id="2147488861" r:id="rId104"/>
    <p:sldLayoutId id="2147488862" r:id="rId105"/>
    <p:sldLayoutId id="2147488863" r:id="rId106"/>
    <p:sldLayoutId id="2147488864" r:id="rId107"/>
    <p:sldLayoutId id="2147488865" r:id="rId108"/>
    <p:sldLayoutId id="2147488866" r:id="rId109"/>
    <p:sldLayoutId id="2147488867" r:id="rId110"/>
    <p:sldLayoutId id="2147488868" r:id="rId111"/>
    <p:sldLayoutId id="2147488869" r:id="rId112"/>
    <p:sldLayoutId id="2147488870" r:id="rId113"/>
    <p:sldLayoutId id="2147488871" r:id="rId114"/>
    <p:sldLayoutId id="2147488872" r:id="rId115"/>
    <p:sldLayoutId id="2147488873" r:id="rId116"/>
    <p:sldLayoutId id="2147488874" r:id="rId117"/>
    <p:sldLayoutId id="2147488875" r:id="rId118"/>
    <p:sldLayoutId id="2147488876" r:id="rId119"/>
    <p:sldLayoutId id="2147488877" r:id="rId120"/>
    <p:sldLayoutId id="2147488878" r:id="rId121"/>
    <p:sldLayoutId id="2147488879" r:id="rId122"/>
    <p:sldLayoutId id="2147488880" r:id="rId123"/>
    <p:sldLayoutId id="2147488881" r:id="rId124"/>
    <p:sldLayoutId id="2147488882" r:id="rId125"/>
    <p:sldLayoutId id="2147488883" r:id="rId126"/>
    <p:sldLayoutId id="2147488884" r:id="rId127"/>
    <p:sldLayoutId id="2147488885" r:id="rId128"/>
    <p:sldLayoutId id="2147488886" r:id="rId129"/>
    <p:sldLayoutId id="2147488887" r:id="rId130"/>
    <p:sldLayoutId id="2147488888" r:id="rId131"/>
    <p:sldLayoutId id="2147488889" r:id="rId132"/>
    <p:sldLayoutId id="2147488890" r:id="rId133"/>
    <p:sldLayoutId id="2147488891" r:id="rId134"/>
    <p:sldLayoutId id="2147488892" r:id="rId135"/>
    <p:sldLayoutId id="2147488893" r:id="rId136"/>
    <p:sldLayoutId id="2147488894" r:id="rId137"/>
    <p:sldLayoutId id="2147488895" r:id="rId138"/>
    <p:sldLayoutId id="2147488896" r:id="rId139"/>
    <p:sldLayoutId id="2147488897" r:id="rId140"/>
    <p:sldLayoutId id="2147488898" r:id="rId141"/>
    <p:sldLayoutId id="2147488899" r:id="rId142"/>
    <p:sldLayoutId id="2147488900" r:id="rId143"/>
    <p:sldLayoutId id="2147488901" r:id="rId144"/>
    <p:sldLayoutId id="2147488902" r:id="rId145"/>
    <p:sldLayoutId id="2147488903" r:id="rId146"/>
    <p:sldLayoutId id="2147488904" r:id="rId147"/>
    <p:sldLayoutId id="2147488905" r:id="rId148"/>
    <p:sldLayoutId id="2147488906" r:id="rId149"/>
    <p:sldLayoutId id="2147488907" r:id="rId150"/>
    <p:sldLayoutId id="2147488908" r:id="rId151"/>
    <p:sldLayoutId id="2147488909" r:id="rId152"/>
    <p:sldLayoutId id="2147488910" r:id="rId153"/>
    <p:sldLayoutId id="2147488911" r:id="rId154"/>
    <p:sldLayoutId id="2147488912" r:id="rId155"/>
    <p:sldLayoutId id="2147488913" r:id="rId156"/>
    <p:sldLayoutId id="2147488914" r:id="rId157"/>
    <p:sldLayoutId id="2147488915" r:id="rId158"/>
    <p:sldLayoutId id="2147488916" r:id="rId159"/>
    <p:sldLayoutId id="2147488917" r:id="rId160"/>
    <p:sldLayoutId id="2147488918" r:id="rId161"/>
    <p:sldLayoutId id="2147488919" r:id="rId162"/>
    <p:sldLayoutId id="2147488920" r:id="rId163"/>
    <p:sldLayoutId id="2147488921" r:id="rId164"/>
    <p:sldLayoutId id="2147488922" r:id="rId165"/>
    <p:sldLayoutId id="2147488923" r:id="rId166"/>
    <p:sldLayoutId id="2147488924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55545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3" r:id="rId1"/>
    <p:sldLayoutId id="2147484374" r:id="rId2"/>
    <p:sldLayoutId id="2147484375" r:id="rId3"/>
    <p:sldLayoutId id="2147484376" r:id="rId4"/>
    <p:sldLayoutId id="2147484377" r:id="rId5"/>
    <p:sldLayoutId id="2147484378" r:id="rId6"/>
    <p:sldLayoutId id="2147484379" r:id="rId7"/>
    <p:sldLayoutId id="2147484380" r:id="rId8"/>
    <p:sldLayoutId id="2147484381" r:id="rId9"/>
    <p:sldLayoutId id="2147484382" r:id="rId10"/>
    <p:sldLayoutId id="2147484383" r:id="rId11"/>
    <p:sldLayoutId id="2147484384" r:id="rId12"/>
    <p:sldLayoutId id="2147484385" r:id="rId13"/>
    <p:sldLayoutId id="2147484386" r:id="rId14"/>
    <p:sldLayoutId id="2147484387" r:id="rId15"/>
    <p:sldLayoutId id="2147484388" r:id="rId16"/>
    <p:sldLayoutId id="2147484389" r:id="rId17"/>
    <p:sldLayoutId id="2147484390" r:id="rId18"/>
    <p:sldLayoutId id="2147484391" r:id="rId19"/>
    <p:sldLayoutId id="2147484392" r:id="rId20"/>
    <p:sldLayoutId id="2147484393" r:id="rId21"/>
    <p:sldLayoutId id="2147484394" r:id="rId22"/>
    <p:sldLayoutId id="2147484395" r:id="rId23"/>
    <p:sldLayoutId id="2147484396" r:id="rId24"/>
    <p:sldLayoutId id="2147484397" r:id="rId25"/>
    <p:sldLayoutId id="2147484398" r:id="rId26"/>
    <p:sldLayoutId id="2147484399" r:id="rId27"/>
    <p:sldLayoutId id="2147484400" r:id="rId28"/>
    <p:sldLayoutId id="2147484401" r:id="rId29"/>
    <p:sldLayoutId id="2147484402" r:id="rId30"/>
    <p:sldLayoutId id="2147484403" r:id="rId31"/>
    <p:sldLayoutId id="2147484404" r:id="rId32"/>
    <p:sldLayoutId id="2147484405" r:id="rId33"/>
    <p:sldLayoutId id="2147484406" r:id="rId34"/>
    <p:sldLayoutId id="2147484407" r:id="rId35"/>
    <p:sldLayoutId id="2147484408" r:id="rId36"/>
    <p:sldLayoutId id="2147484409" r:id="rId37"/>
    <p:sldLayoutId id="2147484410" r:id="rId38"/>
    <p:sldLayoutId id="2147484411" r:id="rId39"/>
    <p:sldLayoutId id="2147484412" r:id="rId40"/>
    <p:sldLayoutId id="2147484413" r:id="rId41"/>
    <p:sldLayoutId id="2147484414" r:id="rId42"/>
    <p:sldLayoutId id="2147484415" r:id="rId43"/>
    <p:sldLayoutId id="2147484416" r:id="rId44"/>
    <p:sldLayoutId id="2147484417" r:id="rId45"/>
    <p:sldLayoutId id="2147484418" r:id="rId46"/>
    <p:sldLayoutId id="2147484419" r:id="rId47"/>
    <p:sldLayoutId id="2147484420" r:id="rId48"/>
    <p:sldLayoutId id="2147484421" r:id="rId49"/>
    <p:sldLayoutId id="2147484422" r:id="rId50"/>
    <p:sldLayoutId id="2147484423" r:id="rId51"/>
    <p:sldLayoutId id="2147484424" r:id="rId52"/>
    <p:sldLayoutId id="2147484425" r:id="rId53"/>
    <p:sldLayoutId id="2147484426" r:id="rId54"/>
    <p:sldLayoutId id="2147484427" r:id="rId55"/>
    <p:sldLayoutId id="2147484428" r:id="rId56"/>
    <p:sldLayoutId id="2147484429" r:id="rId57"/>
    <p:sldLayoutId id="2147484430" r:id="rId58"/>
    <p:sldLayoutId id="2147484431" r:id="rId59"/>
    <p:sldLayoutId id="2147484432" r:id="rId60"/>
    <p:sldLayoutId id="2147484433" r:id="rId61"/>
    <p:sldLayoutId id="2147484434" r:id="rId62"/>
    <p:sldLayoutId id="2147484435" r:id="rId63"/>
    <p:sldLayoutId id="2147484436" r:id="rId64"/>
    <p:sldLayoutId id="2147484437" r:id="rId65"/>
    <p:sldLayoutId id="2147484438" r:id="rId66"/>
    <p:sldLayoutId id="2147484439" r:id="rId67"/>
    <p:sldLayoutId id="2147484440" r:id="rId68"/>
    <p:sldLayoutId id="2147484441" r:id="rId69"/>
    <p:sldLayoutId id="2147484442" r:id="rId70"/>
    <p:sldLayoutId id="2147484443" r:id="rId71"/>
    <p:sldLayoutId id="2147484444" r:id="rId72"/>
    <p:sldLayoutId id="2147484445" r:id="rId73"/>
    <p:sldLayoutId id="2147484446" r:id="rId74"/>
    <p:sldLayoutId id="2147484447" r:id="rId75"/>
    <p:sldLayoutId id="2147484448" r:id="rId76"/>
    <p:sldLayoutId id="2147484449" r:id="rId77"/>
    <p:sldLayoutId id="2147484450" r:id="rId78"/>
    <p:sldLayoutId id="2147484451" r:id="rId79"/>
    <p:sldLayoutId id="2147484452" r:id="rId80"/>
    <p:sldLayoutId id="2147484453" r:id="rId81"/>
    <p:sldLayoutId id="2147484454" r:id="rId82"/>
    <p:sldLayoutId id="2147484455" r:id="rId83"/>
    <p:sldLayoutId id="2147484456" r:id="rId84"/>
    <p:sldLayoutId id="2147484457" r:id="rId85"/>
    <p:sldLayoutId id="2147484458" r:id="rId86"/>
    <p:sldLayoutId id="2147484459" r:id="rId87"/>
    <p:sldLayoutId id="2147484460" r:id="rId88"/>
    <p:sldLayoutId id="2147484461" r:id="rId89"/>
    <p:sldLayoutId id="2147484462" r:id="rId90"/>
    <p:sldLayoutId id="2147484463" r:id="rId91"/>
    <p:sldLayoutId id="2147484464" r:id="rId92"/>
    <p:sldLayoutId id="2147484465" r:id="rId93"/>
    <p:sldLayoutId id="2147484466" r:id="rId94"/>
    <p:sldLayoutId id="2147484467" r:id="rId95"/>
    <p:sldLayoutId id="2147484468" r:id="rId96"/>
    <p:sldLayoutId id="2147484469" r:id="rId97"/>
    <p:sldLayoutId id="2147484470" r:id="rId98"/>
    <p:sldLayoutId id="2147484471" r:id="rId99"/>
    <p:sldLayoutId id="2147484472" r:id="rId100"/>
    <p:sldLayoutId id="2147484473" r:id="rId101"/>
    <p:sldLayoutId id="2147484474" r:id="rId102"/>
    <p:sldLayoutId id="2147484475" r:id="rId103"/>
    <p:sldLayoutId id="2147484476" r:id="rId104"/>
    <p:sldLayoutId id="2147484477" r:id="rId105"/>
    <p:sldLayoutId id="2147484478" r:id="rId106"/>
    <p:sldLayoutId id="2147484479" r:id="rId107"/>
    <p:sldLayoutId id="2147484480" r:id="rId108"/>
    <p:sldLayoutId id="2147484481" r:id="rId109"/>
    <p:sldLayoutId id="2147484482" r:id="rId110"/>
    <p:sldLayoutId id="2147484483" r:id="rId111"/>
    <p:sldLayoutId id="2147484484" r:id="rId112"/>
    <p:sldLayoutId id="2147484485" r:id="rId113"/>
    <p:sldLayoutId id="2147484486" r:id="rId114"/>
    <p:sldLayoutId id="2147484487" r:id="rId115"/>
    <p:sldLayoutId id="2147484488" r:id="rId116"/>
    <p:sldLayoutId id="2147484489" r:id="rId117"/>
    <p:sldLayoutId id="2147484490" r:id="rId118"/>
    <p:sldLayoutId id="2147484491" r:id="rId119"/>
    <p:sldLayoutId id="2147484492" r:id="rId120"/>
    <p:sldLayoutId id="2147484493" r:id="rId121"/>
    <p:sldLayoutId id="2147484494" r:id="rId122"/>
    <p:sldLayoutId id="2147484495" r:id="rId123"/>
    <p:sldLayoutId id="2147484496" r:id="rId124"/>
    <p:sldLayoutId id="2147484497" r:id="rId125"/>
    <p:sldLayoutId id="2147484498" r:id="rId126"/>
    <p:sldLayoutId id="2147484499" r:id="rId127"/>
    <p:sldLayoutId id="2147484500" r:id="rId128"/>
    <p:sldLayoutId id="2147484501" r:id="rId129"/>
    <p:sldLayoutId id="2147484502" r:id="rId130"/>
    <p:sldLayoutId id="2147484503" r:id="rId131"/>
    <p:sldLayoutId id="2147484504" r:id="rId132"/>
    <p:sldLayoutId id="2147484505" r:id="rId133"/>
    <p:sldLayoutId id="2147484506" r:id="rId134"/>
    <p:sldLayoutId id="2147484507" r:id="rId135"/>
    <p:sldLayoutId id="2147484508" r:id="rId136"/>
    <p:sldLayoutId id="2147484509" r:id="rId137"/>
    <p:sldLayoutId id="2147484510" r:id="rId138"/>
    <p:sldLayoutId id="2147484511" r:id="rId139"/>
    <p:sldLayoutId id="2147484512" r:id="rId140"/>
    <p:sldLayoutId id="2147484513" r:id="rId141"/>
    <p:sldLayoutId id="2147484514" r:id="rId142"/>
    <p:sldLayoutId id="2147484515" r:id="rId143"/>
    <p:sldLayoutId id="2147484516" r:id="rId144"/>
    <p:sldLayoutId id="2147484517" r:id="rId145"/>
    <p:sldLayoutId id="2147484518" r:id="rId146"/>
    <p:sldLayoutId id="2147484519" r:id="rId147"/>
    <p:sldLayoutId id="2147484520" r:id="rId148"/>
    <p:sldLayoutId id="2147484521" r:id="rId149"/>
    <p:sldLayoutId id="2147484522" r:id="rId150"/>
    <p:sldLayoutId id="2147484523" r:id="rId151"/>
    <p:sldLayoutId id="2147484524" r:id="rId152"/>
    <p:sldLayoutId id="2147484525" r:id="rId153"/>
    <p:sldLayoutId id="2147484526" r:id="rId154"/>
    <p:sldLayoutId id="2147484527" r:id="rId155"/>
    <p:sldLayoutId id="2147484528" r:id="rId156"/>
    <p:sldLayoutId id="2147484529" r:id="rId157"/>
    <p:sldLayoutId id="2147484530" r:id="rId158"/>
    <p:sldLayoutId id="2147484531" r:id="rId159"/>
    <p:sldLayoutId id="2147484532" r:id="rId160"/>
    <p:sldLayoutId id="2147484533" r:id="rId161"/>
    <p:sldLayoutId id="2147484534" r:id="rId162"/>
    <p:sldLayoutId id="2147484535" r:id="rId163"/>
    <p:sldLayoutId id="2147484536" r:id="rId164"/>
    <p:sldLayoutId id="2147484537" r:id="rId165"/>
    <p:sldLayoutId id="2147484538" r:id="rId166"/>
    <p:sldLayoutId id="2147484539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34894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8926" r:id="rId1"/>
    <p:sldLayoutId id="2147488927" r:id="rId2"/>
    <p:sldLayoutId id="2147488928" r:id="rId3"/>
    <p:sldLayoutId id="2147488929" r:id="rId4"/>
    <p:sldLayoutId id="2147488930" r:id="rId5"/>
    <p:sldLayoutId id="2147488931" r:id="rId6"/>
    <p:sldLayoutId id="2147488932" r:id="rId7"/>
    <p:sldLayoutId id="2147488933" r:id="rId8"/>
    <p:sldLayoutId id="2147488934" r:id="rId9"/>
    <p:sldLayoutId id="2147488935" r:id="rId10"/>
    <p:sldLayoutId id="2147488936" r:id="rId11"/>
    <p:sldLayoutId id="2147488937" r:id="rId12"/>
    <p:sldLayoutId id="2147488938" r:id="rId13"/>
    <p:sldLayoutId id="2147488939" r:id="rId14"/>
    <p:sldLayoutId id="2147488940" r:id="rId15"/>
    <p:sldLayoutId id="2147488941" r:id="rId16"/>
    <p:sldLayoutId id="2147488942" r:id="rId17"/>
    <p:sldLayoutId id="2147488943" r:id="rId18"/>
    <p:sldLayoutId id="2147488944" r:id="rId19"/>
    <p:sldLayoutId id="2147488945" r:id="rId20"/>
    <p:sldLayoutId id="2147488946" r:id="rId21"/>
    <p:sldLayoutId id="2147488947" r:id="rId22"/>
    <p:sldLayoutId id="2147488948" r:id="rId23"/>
    <p:sldLayoutId id="2147488949" r:id="rId24"/>
    <p:sldLayoutId id="2147488950" r:id="rId25"/>
    <p:sldLayoutId id="2147488951" r:id="rId26"/>
    <p:sldLayoutId id="2147488952" r:id="rId27"/>
    <p:sldLayoutId id="2147488953" r:id="rId28"/>
    <p:sldLayoutId id="2147488954" r:id="rId29"/>
    <p:sldLayoutId id="2147488955" r:id="rId30"/>
    <p:sldLayoutId id="2147488956" r:id="rId31"/>
    <p:sldLayoutId id="2147488957" r:id="rId32"/>
    <p:sldLayoutId id="2147488958" r:id="rId33"/>
    <p:sldLayoutId id="2147488959" r:id="rId34"/>
    <p:sldLayoutId id="2147488960" r:id="rId35"/>
    <p:sldLayoutId id="2147488961" r:id="rId36"/>
    <p:sldLayoutId id="2147488962" r:id="rId37"/>
    <p:sldLayoutId id="2147488963" r:id="rId38"/>
    <p:sldLayoutId id="2147488964" r:id="rId39"/>
    <p:sldLayoutId id="2147488965" r:id="rId40"/>
    <p:sldLayoutId id="2147488966" r:id="rId41"/>
    <p:sldLayoutId id="2147488967" r:id="rId42"/>
    <p:sldLayoutId id="2147488968" r:id="rId43"/>
    <p:sldLayoutId id="2147488969" r:id="rId44"/>
    <p:sldLayoutId id="2147488970" r:id="rId45"/>
    <p:sldLayoutId id="2147488971" r:id="rId46"/>
    <p:sldLayoutId id="2147488972" r:id="rId47"/>
    <p:sldLayoutId id="2147488973" r:id="rId48"/>
    <p:sldLayoutId id="2147488974" r:id="rId49"/>
    <p:sldLayoutId id="2147488975" r:id="rId50"/>
    <p:sldLayoutId id="2147488976" r:id="rId51"/>
    <p:sldLayoutId id="2147488977" r:id="rId52"/>
    <p:sldLayoutId id="2147488978" r:id="rId53"/>
    <p:sldLayoutId id="2147488979" r:id="rId54"/>
    <p:sldLayoutId id="2147488980" r:id="rId55"/>
    <p:sldLayoutId id="2147488981" r:id="rId56"/>
    <p:sldLayoutId id="2147488982" r:id="rId57"/>
    <p:sldLayoutId id="2147488983" r:id="rId58"/>
    <p:sldLayoutId id="2147488984" r:id="rId59"/>
    <p:sldLayoutId id="2147488985" r:id="rId60"/>
    <p:sldLayoutId id="2147488986" r:id="rId61"/>
    <p:sldLayoutId id="2147488987" r:id="rId62"/>
    <p:sldLayoutId id="2147488988" r:id="rId63"/>
    <p:sldLayoutId id="2147488989" r:id="rId64"/>
    <p:sldLayoutId id="2147488990" r:id="rId65"/>
    <p:sldLayoutId id="2147488991" r:id="rId66"/>
    <p:sldLayoutId id="2147488992" r:id="rId67"/>
    <p:sldLayoutId id="2147488993" r:id="rId68"/>
    <p:sldLayoutId id="2147488994" r:id="rId69"/>
    <p:sldLayoutId id="2147488995" r:id="rId70"/>
    <p:sldLayoutId id="2147488996" r:id="rId71"/>
    <p:sldLayoutId id="2147488997" r:id="rId72"/>
    <p:sldLayoutId id="2147488998" r:id="rId73"/>
    <p:sldLayoutId id="2147488999" r:id="rId74"/>
    <p:sldLayoutId id="2147489000" r:id="rId75"/>
    <p:sldLayoutId id="2147489001" r:id="rId76"/>
    <p:sldLayoutId id="2147489002" r:id="rId77"/>
    <p:sldLayoutId id="2147489003" r:id="rId78"/>
    <p:sldLayoutId id="2147489004" r:id="rId79"/>
    <p:sldLayoutId id="2147489005" r:id="rId80"/>
    <p:sldLayoutId id="2147489006" r:id="rId81"/>
    <p:sldLayoutId id="2147489007" r:id="rId82"/>
    <p:sldLayoutId id="2147489008" r:id="rId83"/>
    <p:sldLayoutId id="2147489009" r:id="rId84"/>
    <p:sldLayoutId id="2147489010" r:id="rId85"/>
    <p:sldLayoutId id="2147489011" r:id="rId86"/>
    <p:sldLayoutId id="2147489012" r:id="rId87"/>
    <p:sldLayoutId id="2147489013" r:id="rId88"/>
    <p:sldLayoutId id="2147489014" r:id="rId89"/>
    <p:sldLayoutId id="2147489015" r:id="rId90"/>
    <p:sldLayoutId id="2147489016" r:id="rId91"/>
    <p:sldLayoutId id="2147489017" r:id="rId92"/>
    <p:sldLayoutId id="2147489018" r:id="rId93"/>
    <p:sldLayoutId id="2147489019" r:id="rId94"/>
    <p:sldLayoutId id="2147489020" r:id="rId95"/>
    <p:sldLayoutId id="2147489021" r:id="rId96"/>
    <p:sldLayoutId id="2147489022" r:id="rId97"/>
    <p:sldLayoutId id="2147489023" r:id="rId98"/>
    <p:sldLayoutId id="2147489024" r:id="rId99"/>
    <p:sldLayoutId id="2147489025" r:id="rId100"/>
    <p:sldLayoutId id="2147489026" r:id="rId101"/>
    <p:sldLayoutId id="2147489027" r:id="rId102"/>
    <p:sldLayoutId id="2147489028" r:id="rId103"/>
    <p:sldLayoutId id="2147489029" r:id="rId104"/>
    <p:sldLayoutId id="2147489030" r:id="rId105"/>
    <p:sldLayoutId id="2147489031" r:id="rId106"/>
    <p:sldLayoutId id="2147489032" r:id="rId107"/>
    <p:sldLayoutId id="2147489033" r:id="rId108"/>
    <p:sldLayoutId id="2147489034" r:id="rId109"/>
    <p:sldLayoutId id="2147489035" r:id="rId110"/>
    <p:sldLayoutId id="2147489036" r:id="rId111"/>
    <p:sldLayoutId id="2147489037" r:id="rId112"/>
    <p:sldLayoutId id="2147489038" r:id="rId113"/>
    <p:sldLayoutId id="2147489039" r:id="rId114"/>
    <p:sldLayoutId id="2147489040" r:id="rId115"/>
    <p:sldLayoutId id="2147489041" r:id="rId116"/>
    <p:sldLayoutId id="2147489042" r:id="rId117"/>
    <p:sldLayoutId id="2147489043" r:id="rId118"/>
    <p:sldLayoutId id="2147489044" r:id="rId119"/>
    <p:sldLayoutId id="2147489045" r:id="rId120"/>
    <p:sldLayoutId id="2147489046" r:id="rId121"/>
    <p:sldLayoutId id="2147489047" r:id="rId122"/>
    <p:sldLayoutId id="2147489048" r:id="rId123"/>
    <p:sldLayoutId id="2147489049" r:id="rId124"/>
    <p:sldLayoutId id="2147489050" r:id="rId125"/>
    <p:sldLayoutId id="2147489051" r:id="rId126"/>
    <p:sldLayoutId id="2147489052" r:id="rId127"/>
    <p:sldLayoutId id="2147489053" r:id="rId128"/>
    <p:sldLayoutId id="2147489054" r:id="rId129"/>
    <p:sldLayoutId id="2147489055" r:id="rId130"/>
    <p:sldLayoutId id="2147489056" r:id="rId131"/>
    <p:sldLayoutId id="2147489057" r:id="rId132"/>
    <p:sldLayoutId id="2147489058" r:id="rId133"/>
    <p:sldLayoutId id="2147489059" r:id="rId134"/>
    <p:sldLayoutId id="2147489060" r:id="rId135"/>
    <p:sldLayoutId id="2147489061" r:id="rId136"/>
    <p:sldLayoutId id="2147489062" r:id="rId137"/>
    <p:sldLayoutId id="2147489063" r:id="rId138"/>
    <p:sldLayoutId id="2147489064" r:id="rId139"/>
    <p:sldLayoutId id="2147489065" r:id="rId140"/>
    <p:sldLayoutId id="2147489066" r:id="rId141"/>
    <p:sldLayoutId id="2147489067" r:id="rId142"/>
    <p:sldLayoutId id="2147489068" r:id="rId143"/>
    <p:sldLayoutId id="2147489069" r:id="rId144"/>
    <p:sldLayoutId id="2147489070" r:id="rId145"/>
    <p:sldLayoutId id="2147489071" r:id="rId146"/>
    <p:sldLayoutId id="2147489072" r:id="rId147"/>
    <p:sldLayoutId id="2147489073" r:id="rId148"/>
    <p:sldLayoutId id="2147489074" r:id="rId149"/>
    <p:sldLayoutId id="2147489075" r:id="rId150"/>
    <p:sldLayoutId id="2147489076" r:id="rId151"/>
    <p:sldLayoutId id="2147489077" r:id="rId152"/>
    <p:sldLayoutId id="2147489078" r:id="rId153"/>
    <p:sldLayoutId id="2147489079" r:id="rId154"/>
    <p:sldLayoutId id="2147489080" r:id="rId155"/>
    <p:sldLayoutId id="2147489081" r:id="rId156"/>
    <p:sldLayoutId id="2147489082" r:id="rId157"/>
    <p:sldLayoutId id="2147489083" r:id="rId158"/>
    <p:sldLayoutId id="2147489084" r:id="rId159"/>
    <p:sldLayoutId id="2147489085" r:id="rId160"/>
    <p:sldLayoutId id="2147489086" r:id="rId161"/>
    <p:sldLayoutId id="2147489087" r:id="rId162"/>
    <p:sldLayoutId id="2147489088" r:id="rId163"/>
    <p:sldLayoutId id="2147489089" r:id="rId164"/>
    <p:sldLayoutId id="2147489090" r:id="rId165"/>
    <p:sldLayoutId id="2147489091" r:id="rId166"/>
    <p:sldLayoutId id="2147489092" r:id="rId167"/>
    <p:sldLayoutId id="2147489094" r:id="rId168"/>
    <p:sldLayoutId id="2147489095" r:id="rId16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6002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9097" r:id="rId1"/>
    <p:sldLayoutId id="2147489098" r:id="rId2"/>
    <p:sldLayoutId id="2147489099" r:id="rId3"/>
    <p:sldLayoutId id="2147489100" r:id="rId4"/>
    <p:sldLayoutId id="2147489101" r:id="rId5"/>
    <p:sldLayoutId id="2147489102" r:id="rId6"/>
    <p:sldLayoutId id="2147489103" r:id="rId7"/>
    <p:sldLayoutId id="2147489104" r:id="rId8"/>
    <p:sldLayoutId id="2147489105" r:id="rId9"/>
    <p:sldLayoutId id="2147489106" r:id="rId10"/>
    <p:sldLayoutId id="2147489107" r:id="rId11"/>
    <p:sldLayoutId id="2147489108" r:id="rId12"/>
    <p:sldLayoutId id="2147489109" r:id="rId13"/>
    <p:sldLayoutId id="2147489110" r:id="rId14"/>
    <p:sldLayoutId id="2147489111" r:id="rId15"/>
    <p:sldLayoutId id="2147489112" r:id="rId16"/>
    <p:sldLayoutId id="2147489113" r:id="rId17"/>
    <p:sldLayoutId id="2147489114" r:id="rId18"/>
    <p:sldLayoutId id="2147489115" r:id="rId19"/>
    <p:sldLayoutId id="2147489116" r:id="rId20"/>
    <p:sldLayoutId id="2147489117" r:id="rId21"/>
    <p:sldLayoutId id="2147489118" r:id="rId22"/>
    <p:sldLayoutId id="2147489119" r:id="rId23"/>
    <p:sldLayoutId id="2147489120" r:id="rId24"/>
    <p:sldLayoutId id="2147489121" r:id="rId25"/>
    <p:sldLayoutId id="2147489122" r:id="rId26"/>
    <p:sldLayoutId id="2147489123" r:id="rId27"/>
    <p:sldLayoutId id="2147489124" r:id="rId28"/>
    <p:sldLayoutId id="2147489125" r:id="rId29"/>
    <p:sldLayoutId id="2147489126" r:id="rId30"/>
    <p:sldLayoutId id="2147489127" r:id="rId31"/>
    <p:sldLayoutId id="2147489128" r:id="rId32"/>
    <p:sldLayoutId id="2147489129" r:id="rId33"/>
    <p:sldLayoutId id="2147489130" r:id="rId34"/>
    <p:sldLayoutId id="2147489131" r:id="rId35"/>
    <p:sldLayoutId id="2147489132" r:id="rId36"/>
    <p:sldLayoutId id="2147489133" r:id="rId37"/>
    <p:sldLayoutId id="2147489134" r:id="rId38"/>
    <p:sldLayoutId id="2147489135" r:id="rId39"/>
    <p:sldLayoutId id="2147489136" r:id="rId40"/>
    <p:sldLayoutId id="2147489137" r:id="rId41"/>
    <p:sldLayoutId id="2147489138" r:id="rId42"/>
    <p:sldLayoutId id="2147489139" r:id="rId43"/>
    <p:sldLayoutId id="2147489140" r:id="rId44"/>
    <p:sldLayoutId id="2147489141" r:id="rId45"/>
    <p:sldLayoutId id="2147489142" r:id="rId46"/>
    <p:sldLayoutId id="2147489143" r:id="rId47"/>
    <p:sldLayoutId id="2147489144" r:id="rId48"/>
    <p:sldLayoutId id="2147489145" r:id="rId49"/>
    <p:sldLayoutId id="2147489146" r:id="rId50"/>
    <p:sldLayoutId id="2147489147" r:id="rId51"/>
    <p:sldLayoutId id="2147489148" r:id="rId52"/>
    <p:sldLayoutId id="2147489149" r:id="rId53"/>
    <p:sldLayoutId id="2147489150" r:id="rId54"/>
    <p:sldLayoutId id="2147489151" r:id="rId55"/>
    <p:sldLayoutId id="2147489152" r:id="rId56"/>
    <p:sldLayoutId id="2147489153" r:id="rId57"/>
    <p:sldLayoutId id="2147489154" r:id="rId58"/>
    <p:sldLayoutId id="2147489155" r:id="rId59"/>
    <p:sldLayoutId id="2147489156" r:id="rId60"/>
    <p:sldLayoutId id="2147489157" r:id="rId61"/>
    <p:sldLayoutId id="2147489158" r:id="rId62"/>
    <p:sldLayoutId id="2147489159" r:id="rId63"/>
    <p:sldLayoutId id="2147489160" r:id="rId64"/>
    <p:sldLayoutId id="2147489161" r:id="rId65"/>
    <p:sldLayoutId id="2147489162" r:id="rId66"/>
    <p:sldLayoutId id="2147489163" r:id="rId67"/>
    <p:sldLayoutId id="2147489164" r:id="rId68"/>
    <p:sldLayoutId id="2147489165" r:id="rId69"/>
    <p:sldLayoutId id="2147489166" r:id="rId70"/>
    <p:sldLayoutId id="2147489167" r:id="rId71"/>
    <p:sldLayoutId id="2147489168" r:id="rId72"/>
    <p:sldLayoutId id="2147489169" r:id="rId73"/>
    <p:sldLayoutId id="2147489170" r:id="rId74"/>
    <p:sldLayoutId id="2147489171" r:id="rId75"/>
    <p:sldLayoutId id="2147489172" r:id="rId76"/>
    <p:sldLayoutId id="2147489173" r:id="rId77"/>
    <p:sldLayoutId id="2147489174" r:id="rId78"/>
    <p:sldLayoutId id="2147489175" r:id="rId79"/>
    <p:sldLayoutId id="2147489176" r:id="rId80"/>
    <p:sldLayoutId id="2147489177" r:id="rId81"/>
    <p:sldLayoutId id="2147489178" r:id="rId82"/>
    <p:sldLayoutId id="2147489179" r:id="rId83"/>
    <p:sldLayoutId id="2147489180" r:id="rId84"/>
    <p:sldLayoutId id="2147489181" r:id="rId85"/>
    <p:sldLayoutId id="2147489182" r:id="rId86"/>
    <p:sldLayoutId id="2147489183" r:id="rId87"/>
    <p:sldLayoutId id="2147489184" r:id="rId88"/>
    <p:sldLayoutId id="2147489185" r:id="rId89"/>
    <p:sldLayoutId id="2147489186" r:id="rId90"/>
    <p:sldLayoutId id="2147489187" r:id="rId91"/>
    <p:sldLayoutId id="2147489188" r:id="rId92"/>
    <p:sldLayoutId id="2147489189" r:id="rId93"/>
    <p:sldLayoutId id="2147489190" r:id="rId94"/>
    <p:sldLayoutId id="2147489191" r:id="rId95"/>
    <p:sldLayoutId id="2147489192" r:id="rId96"/>
    <p:sldLayoutId id="2147489193" r:id="rId97"/>
    <p:sldLayoutId id="2147489194" r:id="rId98"/>
    <p:sldLayoutId id="2147489195" r:id="rId99"/>
    <p:sldLayoutId id="2147489196" r:id="rId100"/>
    <p:sldLayoutId id="2147489197" r:id="rId101"/>
    <p:sldLayoutId id="2147489198" r:id="rId102"/>
    <p:sldLayoutId id="2147489199" r:id="rId103"/>
    <p:sldLayoutId id="2147489200" r:id="rId104"/>
    <p:sldLayoutId id="2147489201" r:id="rId105"/>
    <p:sldLayoutId id="2147489202" r:id="rId106"/>
    <p:sldLayoutId id="2147489203" r:id="rId107"/>
    <p:sldLayoutId id="2147489204" r:id="rId108"/>
    <p:sldLayoutId id="2147489205" r:id="rId109"/>
    <p:sldLayoutId id="2147489206" r:id="rId110"/>
    <p:sldLayoutId id="2147489207" r:id="rId111"/>
    <p:sldLayoutId id="2147489208" r:id="rId112"/>
    <p:sldLayoutId id="2147489209" r:id="rId113"/>
    <p:sldLayoutId id="2147489210" r:id="rId114"/>
    <p:sldLayoutId id="2147489211" r:id="rId115"/>
    <p:sldLayoutId id="2147489212" r:id="rId116"/>
    <p:sldLayoutId id="2147489213" r:id="rId117"/>
    <p:sldLayoutId id="2147489214" r:id="rId118"/>
    <p:sldLayoutId id="2147489215" r:id="rId119"/>
    <p:sldLayoutId id="2147489216" r:id="rId120"/>
    <p:sldLayoutId id="2147489217" r:id="rId121"/>
    <p:sldLayoutId id="2147489218" r:id="rId122"/>
    <p:sldLayoutId id="2147489219" r:id="rId123"/>
    <p:sldLayoutId id="2147489220" r:id="rId124"/>
    <p:sldLayoutId id="2147489221" r:id="rId125"/>
    <p:sldLayoutId id="2147489222" r:id="rId126"/>
    <p:sldLayoutId id="2147489223" r:id="rId127"/>
    <p:sldLayoutId id="2147489224" r:id="rId128"/>
    <p:sldLayoutId id="2147489225" r:id="rId129"/>
    <p:sldLayoutId id="2147489226" r:id="rId130"/>
    <p:sldLayoutId id="2147489227" r:id="rId131"/>
    <p:sldLayoutId id="2147489228" r:id="rId132"/>
    <p:sldLayoutId id="2147489229" r:id="rId133"/>
    <p:sldLayoutId id="2147489230" r:id="rId134"/>
    <p:sldLayoutId id="2147489231" r:id="rId135"/>
    <p:sldLayoutId id="2147489232" r:id="rId136"/>
    <p:sldLayoutId id="2147489233" r:id="rId137"/>
    <p:sldLayoutId id="2147489234" r:id="rId138"/>
    <p:sldLayoutId id="2147489235" r:id="rId139"/>
    <p:sldLayoutId id="2147489236" r:id="rId140"/>
    <p:sldLayoutId id="2147489237" r:id="rId141"/>
    <p:sldLayoutId id="2147489238" r:id="rId142"/>
    <p:sldLayoutId id="2147489239" r:id="rId143"/>
    <p:sldLayoutId id="2147489240" r:id="rId144"/>
    <p:sldLayoutId id="2147489241" r:id="rId145"/>
    <p:sldLayoutId id="2147489242" r:id="rId146"/>
    <p:sldLayoutId id="2147489243" r:id="rId147"/>
    <p:sldLayoutId id="2147489244" r:id="rId148"/>
    <p:sldLayoutId id="2147489245" r:id="rId149"/>
    <p:sldLayoutId id="2147489246" r:id="rId150"/>
    <p:sldLayoutId id="2147489247" r:id="rId151"/>
    <p:sldLayoutId id="2147489248" r:id="rId152"/>
    <p:sldLayoutId id="2147489249" r:id="rId153"/>
    <p:sldLayoutId id="2147489250" r:id="rId154"/>
    <p:sldLayoutId id="2147489251" r:id="rId155"/>
    <p:sldLayoutId id="2147489252" r:id="rId156"/>
    <p:sldLayoutId id="2147489253" r:id="rId157"/>
    <p:sldLayoutId id="2147489254" r:id="rId158"/>
    <p:sldLayoutId id="2147489255" r:id="rId159"/>
    <p:sldLayoutId id="2147489256" r:id="rId160"/>
    <p:sldLayoutId id="2147489257" r:id="rId161"/>
    <p:sldLayoutId id="2147489258" r:id="rId162"/>
    <p:sldLayoutId id="2147489259" r:id="rId163"/>
    <p:sldLayoutId id="2147489260" r:id="rId164"/>
    <p:sldLayoutId id="2147489261" r:id="rId165"/>
    <p:sldLayoutId id="2147489262" r:id="rId166"/>
    <p:sldLayoutId id="2147489263" r:id="rId167"/>
    <p:sldLayoutId id="2147489264" r:id="rId168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23403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8" r:id="rId1"/>
    <p:sldLayoutId id="2147484749" r:id="rId2"/>
    <p:sldLayoutId id="2147484750" r:id="rId3"/>
    <p:sldLayoutId id="2147484751" r:id="rId4"/>
    <p:sldLayoutId id="2147484752" r:id="rId5"/>
    <p:sldLayoutId id="2147484753" r:id="rId6"/>
    <p:sldLayoutId id="2147484754" r:id="rId7"/>
    <p:sldLayoutId id="2147484755" r:id="rId8"/>
    <p:sldLayoutId id="2147484756" r:id="rId9"/>
    <p:sldLayoutId id="2147484757" r:id="rId10"/>
    <p:sldLayoutId id="2147484758" r:id="rId11"/>
    <p:sldLayoutId id="2147484759" r:id="rId12"/>
    <p:sldLayoutId id="2147484760" r:id="rId13"/>
    <p:sldLayoutId id="2147484761" r:id="rId14"/>
    <p:sldLayoutId id="2147484762" r:id="rId15"/>
    <p:sldLayoutId id="2147484763" r:id="rId16"/>
    <p:sldLayoutId id="2147484764" r:id="rId17"/>
    <p:sldLayoutId id="2147484765" r:id="rId18"/>
    <p:sldLayoutId id="2147484766" r:id="rId19"/>
    <p:sldLayoutId id="2147484767" r:id="rId20"/>
    <p:sldLayoutId id="2147484768" r:id="rId21"/>
    <p:sldLayoutId id="2147484769" r:id="rId22"/>
    <p:sldLayoutId id="2147484770" r:id="rId23"/>
    <p:sldLayoutId id="2147484771" r:id="rId24"/>
    <p:sldLayoutId id="2147484772" r:id="rId25"/>
    <p:sldLayoutId id="2147484773" r:id="rId26"/>
    <p:sldLayoutId id="2147484774" r:id="rId27"/>
    <p:sldLayoutId id="2147484775" r:id="rId28"/>
    <p:sldLayoutId id="2147484776" r:id="rId29"/>
    <p:sldLayoutId id="2147484777" r:id="rId30"/>
    <p:sldLayoutId id="2147484778" r:id="rId31"/>
    <p:sldLayoutId id="2147484779" r:id="rId32"/>
    <p:sldLayoutId id="2147484780" r:id="rId33"/>
    <p:sldLayoutId id="2147484781" r:id="rId34"/>
    <p:sldLayoutId id="2147484782" r:id="rId35"/>
    <p:sldLayoutId id="2147484783" r:id="rId36"/>
    <p:sldLayoutId id="2147484784" r:id="rId37"/>
    <p:sldLayoutId id="2147484785" r:id="rId38"/>
    <p:sldLayoutId id="2147484786" r:id="rId39"/>
    <p:sldLayoutId id="2147484787" r:id="rId40"/>
    <p:sldLayoutId id="2147484788" r:id="rId41"/>
    <p:sldLayoutId id="2147484789" r:id="rId42"/>
    <p:sldLayoutId id="2147484790" r:id="rId43"/>
    <p:sldLayoutId id="2147484791" r:id="rId44"/>
    <p:sldLayoutId id="2147484792" r:id="rId45"/>
    <p:sldLayoutId id="2147484793" r:id="rId46"/>
    <p:sldLayoutId id="2147484794" r:id="rId47"/>
    <p:sldLayoutId id="2147484795" r:id="rId48"/>
    <p:sldLayoutId id="2147484796" r:id="rId49"/>
    <p:sldLayoutId id="2147484797" r:id="rId50"/>
    <p:sldLayoutId id="2147484798" r:id="rId51"/>
    <p:sldLayoutId id="2147484799" r:id="rId52"/>
    <p:sldLayoutId id="2147484800" r:id="rId53"/>
    <p:sldLayoutId id="2147484801" r:id="rId54"/>
    <p:sldLayoutId id="2147484802" r:id="rId55"/>
    <p:sldLayoutId id="2147484803" r:id="rId56"/>
    <p:sldLayoutId id="2147484804" r:id="rId57"/>
    <p:sldLayoutId id="2147484805" r:id="rId58"/>
    <p:sldLayoutId id="2147484806" r:id="rId59"/>
    <p:sldLayoutId id="2147484807" r:id="rId60"/>
    <p:sldLayoutId id="2147484808" r:id="rId61"/>
    <p:sldLayoutId id="2147484809" r:id="rId62"/>
    <p:sldLayoutId id="2147484810" r:id="rId63"/>
    <p:sldLayoutId id="2147484811" r:id="rId64"/>
    <p:sldLayoutId id="2147484812" r:id="rId65"/>
    <p:sldLayoutId id="2147484813" r:id="rId66"/>
    <p:sldLayoutId id="2147484814" r:id="rId67"/>
    <p:sldLayoutId id="2147484815" r:id="rId68"/>
    <p:sldLayoutId id="2147484816" r:id="rId69"/>
    <p:sldLayoutId id="2147484817" r:id="rId70"/>
    <p:sldLayoutId id="2147484818" r:id="rId71"/>
    <p:sldLayoutId id="2147484819" r:id="rId72"/>
    <p:sldLayoutId id="2147484820" r:id="rId73"/>
    <p:sldLayoutId id="2147484821" r:id="rId74"/>
    <p:sldLayoutId id="2147484822" r:id="rId75"/>
    <p:sldLayoutId id="2147484823" r:id="rId76"/>
    <p:sldLayoutId id="2147484824" r:id="rId77"/>
    <p:sldLayoutId id="2147484825" r:id="rId78"/>
    <p:sldLayoutId id="2147484826" r:id="rId79"/>
    <p:sldLayoutId id="2147484827" r:id="rId80"/>
    <p:sldLayoutId id="2147484828" r:id="rId81"/>
    <p:sldLayoutId id="2147484829" r:id="rId82"/>
    <p:sldLayoutId id="2147484830" r:id="rId83"/>
    <p:sldLayoutId id="2147484831" r:id="rId84"/>
    <p:sldLayoutId id="2147484832" r:id="rId85"/>
    <p:sldLayoutId id="2147484833" r:id="rId86"/>
    <p:sldLayoutId id="2147484834" r:id="rId87"/>
    <p:sldLayoutId id="2147484835" r:id="rId88"/>
    <p:sldLayoutId id="2147484836" r:id="rId89"/>
    <p:sldLayoutId id="2147484837" r:id="rId90"/>
    <p:sldLayoutId id="2147484838" r:id="rId91"/>
    <p:sldLayoutId id="2147484839" r:id="rId92"/>
    <p:sldLayoutId id="2147484840" r:id="rId93"/>
    <p:sldLayoutId id="2147484841" r:id="rId94"/>
    <p:sldLayoutId id="2147484842" r:id="rId95"/>
    <p:sldLayoutId id="2147484843" r:id="rId96"/>
    <p:sldLayoutId id="2147484844" r:id="rId97"/>
    <p:sldLayoutId id="2147484845" r:id="rId98"/>
    <p:sldLayoutId id="2147484846" r:id="rId99"/>
    <p:sldLayoutId id="2147484847" r:id="rId100"/>
    <p:sldLayoutId id="2147484848" r:id="rId101"/>
    <p:sldLayoutId id="2147484849" r:id="rId102"/>
    <p:sldLayoutId id="2147484850" r:id="rId103"/>
    <p:sldLayoutId id="2147484851" r:id="rId104"/>
    <p:sldLayoutId id="2147484852" r:id="rId105"/>
    <p:sldLayoutId id="2147484853" r:id="rId106"/>
    <p:sldLayoutId id="2147484854" r:id="rId107"/>
    <p:sldLayoutId id="2147484855" r:id="rId108"/>
    <p:sldLayoutId id="2147484856" r:id="rId109"/>
    <p:sldLayoutId id="2147484857" r:id="rId110"/>
    <p:sldLayoutId id="2147484858" r:id="rId111"/>
    <p:sldLayoutId id="2147484859" r:id="rId112"/>
    <p:sldLayoutId id="2147484860" r:id="rId113"/>
    <p:sldLayoutId id="2147484861" r:id="rId114"/>
    <p:sldLayoutId id="2147484862" r:id="rId115"/>
    <p:sldLayoutId id="2147484863" r:id="rId116"/>
    <p:sldLayoutId id="2147484864" r:id="rId117"/>
    <p:sldLayoutId id="2147484865" r:id="rId118"/>
    <p:sldLayoutId id="2147484866" r:id="rId119"/>
    <p:sldLayoutId id="2147484867" r:id="rId120"/>
    <p:sldLayoutId id="2147484868" r:id="rId121"/>
    <p:sldLayoutId id="2147484869" r:id="rId122"/>
    <p:sldLayoutId id="2147484870" r:id="rId123"/>
    <p:sldLayoutId id="2147484871" r:id="rId124"/>
    <p:sldLayoutId id="2147484872" r:id="rId125"/>
    <p:sldLayoutId id="2147484873" r:id="rId126"/>
    <p:sldLayoutId id="2147484874" r:id="rId127"/>
    <p:sldLayoutId id="2147484875" r:id="rId128"/>
    <p:sldLayoutId id="2147484876" r:id="rId129"/>
    <p:sldLayoutId id="2147484877" r:id="rId130"/>
    <p:sldLayoutId id="2147484878" r:id="rId131"/>
    <p:sldLayoutId id="2147484879" r:id="rId132"/>
    <p:sldLayoutId id="2147484880" r:id="rId133"/>
    <p:sldLayoutId id="2147484881" r:id="rId134"/>
    <p:sldLayoutId id="2147484882" r:id="rId135"/>
    <p:sldLayoutId id="2147484883" r:id="rId136"/>
    <p:sldLayoutId id="2147484884" r:id="rId137"/>
    <p:sldLayoutId id="2147484885" r:id="rId138"/>
    <p:sldLayoutId id="2147484886" r:id="rId139"/>
    <p:sldLayoutId id="2147484887" r:id="rId140"/>
    <p:sldLayoutId id="2147484888" r:id="rId141"/>
    <p:sldLayoutId id="2147484889" r:id="rId142"/>
    <p:sldLayoutId id="2147484890" r:id="rId143"/>
    <p:sldLayoutId id="2147484891" r:id="rId144"/>
    <p:sldLayoutId id="2147484892" r:id="rId145"/>
    <p:sldLayoutId id="2147484893" r:id="rId146"/>
    <p:sldLayoutId id="2147484894" r:id="rId147"/>
    <p:sldLayoutId id="2147484895" r:id="rId148"/>
    <p:sldLayoutId id="2147484896" r:id="rId149"/>
    <p:sldLayoutId id="2147484897" r:id="rId150"/>
    <p:sldLayoutId id="2147484898" r:id="rId151"/>
    <p:sldLayoutId id="2147484899" r:id="rId152"/>
    <p:sldLayoutId id="2147484900" r:id="rId153"/>
    <p:sldLayoutId id="2147484901" r:id="rId154"/>
    <p:sldLayoutId id="2147484902" r:id="rId155"/>
    <p:sldLayoutId id="2147484903" r:id="rId156"/>
    <p:sldLayoutId id="2147484904" r:id="rId157"/>
    <p:sldLayoutId id="2147484905" r:id="rId158"/>
    <p:sldLayoutId id="2147484906" r:id="rId159"/>
    <p:sldLayoutId id="2147484907" r:id="rId160"/>
    <p:sldLayoutId id="2147484908" r:id="rId161"/>
    <p:sldLayoutId id="2147484909" r:id="rId162"/>
    <p:sldLayoutId id="2147484910" r:id="rId163"/>
    <p:sldLayoutId id="2147484911" r:id="rId164"/>
    <p:sldLayoutId id="2147484912" r:id="rId165"/>
    <p:sldLayoutId id="2147484913" r:id="rId166"/>
    <p:sldLayoutId id="2147484914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06B0FD55-83FC-614D-A34C-07817A8405F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95B0C1B6-D5D9-F745-924E-55E9FB8C7F4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0EC59-CBAC-414A-BC08-8DB5B370E7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900">
                <a:solidFill>
                  <a:srgbClr val="898989"/>
                </a:solidFill>
                <a:latin typeface="Arial Narrow" panose="020B0606020202030204" pitchFamily="34" charset="0"/>
              </a:defRPr>
            </a:lvl1pPr>
          </a:lstStyle>
          <a:p>
            <a:pPr>
              <a:defRPr/>
            </a:pPr>
            <a:fld id="{CC59AB35-68FC-4E45-B2EE-49F6BBF20A25}" type="datetimeFigureOut">
              <a:rPr lang="en-US" altLang="en-US"/>
              <a:pPr>
                <a:defRPr/>
              </a:pPr>
              <a:t>10/26/23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9FC83-97E0-4F42-A0FC-FED5C6E5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D22DD-C8E2-6140-AD8A-7A17FCDEC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solidFill>
                  <a:srgbClr val="898989"/>
                </a:solidFill>
              </a:defRPr>
            </a:lvl1pPr>
          </a:lstStyle>
          <a:p>
            <a:fld id="{C671E888-EC2C-9849-A2EF-C1ECD861437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8271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25" r:id="rId1"/>
    <p:sldLayoutId id="2147485126" r:id="rId2"/>
    <p:sldLayoutId id="2147485127" r:id="rId3"/>
    <p:sldLayoutId id="2147485128" r:id="rId4"/>
    <p:sldLayoutId id="2147485129" r:id="rId5"/>
    <p:sldLayoutId id="2147485130" r:id="rId6"/>
    <p:sldLayoutId id="2147485131" r:id="rId7"/>
    <p:sldLayoutId id="2147485132" r:id="rId8"/>
    <p:sldLayoutId id="2147485133" r:id="rId9"/>
    <p:sldLayoutId id="2147485134" r:id="rId10"/>
    <p:sldLayoutId id="2147485135" r:id="rId11"/>
    <p:sldLayoutId id="2147485136" r:id="rId12"/>
    <p:sldLayoutId id="2147485137" r:id="rId13"/>
    <p:sldLayoutId id="2147485138" r:id="rId14"/>
    <p:sldLayoutId id="2147485139" r:id="rId15"/>
    <p:sldLayoutId id="2147485140" r:id="rId16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anose="020B0600070205080204" pitchFamily="34" charset="-128"/>
          <a:cs typeface="ＭＳ Ｐゴシック" charset="0"/>
        </a:defRPr>
      </a:lvl5pPr>
      <a:lvl6pPr marL="342892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6pPr>
      <a:lvl7pPr marL="685783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7pPr>
      <a:lvl8pPr marL="1028675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8pPr>
      <a:lvl9pPr marL="1371566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9pPr>
    </p:titleStyle>
    <p:bodyStyle>
      <a:lvl1pPr marL="257168" indent="-257168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557199" indent="-214308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857228" indent="-17144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200120" indent="-17144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543012" indent="-17144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7456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49" r:id="rId1"/>
    <p:sldLayoutId id="2147485350" r:id="rId2"/>
    <p:sldLayoutId id="2147485351" r:id="rId3"/>
    <p:sldLayoutId id="2147485352" r:id="rId4"/>
    <p:sldLayoutId id="2147485353" r:id="rId5"/>
    <p:sldLayoutId id="2147485354" r:id="rId6"/>
    <p:sldLayoutId id="2147485355" r:id="rId7"/>
    <p:sldLayoutId id="2147485356" r:id="rId8"/>
    <p:sldLayoutId id="2147485357" r:id="rId9"/>
    <p:sldLayoutId id="2147485358" r:id="rId10"/>
    <p:sldLayoutId id="2147485359" r:id="rId11"/>
    <p:sldLayoutId id="2147485360" r:id="rId12"/>
    <p:sldLayoutId id="2147485361" r:id="rId13"/>
    <p:sldLayoutId id="2147485362" r:id="rId14"/>
    <p:sldLayoutId id="2147485363" r:id="rId15"/>
    <p:sldLayoutId id="2147485364" r:id="rId16"/>
    <p:sldLayoutId id="2147485365" r:id="rId17"/>
    <p:sldLayoutId id="2147485366" r:id="rId18"/>
    <p:sldLayoutId id="2147485367" r:id="rId19"/>
    <p:sldLayoutId id="2147485368" r:id="rId20"/>
    <p:sldLayoutId id="2147485369" r:id="rId21"/>
    <p:sldLayoutId id="2147485370" r:id="rId22"/>
    <p:sldLayoutId id="2147485371" r:id="rId23"/>
    <p:sldLayoutId id="2147485372" r:id="rId24"/>
    <p:sldLayoutId id="2147485373" r:id="rId25"/>
    <p:sldLayoutId id="2147485374" r:id="rId26"/>
    <p:sldLayoutId id="2147485375" r:id="rId27"/>
    <p:sldLayoutId id="2147485376" r:id="rId28"/>
    <p:sldLayoutId id="2147485377" r:id="rId29"/>
    <p:sldLayoutId id="2147485378" r:id="rId30"/>
    <p:sldLayoutId id="2147485379" r:id="rId31"/>
    <p:sldLayoutId id="2147485380" r:id="rId32"/>
    <p:sldLayoutId id="2147485381" r:id="rId33"/>
    <p:sldLayoutId id="2147485382" r:id="rId34"/>
    <p:sldLayoutId id="2147485383" r:id="rId35"/>
    <p:sldLayoutId id="2147485384" r:id="rId36"/>
    <p:sldLayoutId id="2147485385" r:id="rId37"/>
    <p:sldLayoutId id="2147485386" r:id="rId38"/>
    <p:sldLayoutId id="2147485387" r:id="rId39"/>
    <p:sldLayoutId id="2147485388" r:id="rId40"/>
    <p:sldLayoutId id="2147485389" r:id="rId41"/>
    <p:sldLayoutId id="2147485390" r:id="rId42"/>
    <p:sldLayoutId id="2147485391" r:id="rId43"/>
    <p:sldLayoutId id="2147485392" r:id="rId44"/>
    <p:sldLayoutId id="2147485393" r:id="rId45"/>
    <p:sldLayoutId id="2147485394" r:id="rId46"/>
    <p:sldLayoutId id="2147485395" r:id="rId47"/>
    <p:sldLayoutId id="2147485396" r:id="rId48"/>
    <p:sldLayoutId id="2147485397" r:id="rId49"/>
    <p:sldLayoutId id="2147485398" r:id="rId50"/>
    <p:sldLayoutId id="2147485399" r:id="rId51"/>
    <p:sldLayoutId id="2147485400" r:id="rId52"/>
    <p:sldLayoutId id="2147485401" r:id="rId53"/>
    <p:sldLayoutId id="2147485402" r:id="rId54"/>
    <p:sldLayoutId id="2147485403" r:id="rId55"/>
    <p:sldLayoutId id="2147485404" r:id="rId56"/>
    <p:sldLayoutId id="2147485405" r:id="rId57"/>
    <p:sldLayoutId id="2147485406" r:id="rId58"/>
    <p:sldLayoutId id="2147485407" r:id="rId59"/>
    <p:sldLayoutId id="2147485408" r:id="rId60"/>
    <p:sldLayoutId id="2147485409" r:id="rId61"/>
    <p:sldLayoutId id="2147485410" r:id="rId62"/>
    <p:sldLayoutId id="2147485411" r:id="rId63"/>
    <p:sldLayoutId id="2147485412" r:id="rId64"/>
    <p:sldLayoutId id="2147485413" r:id="rId65"/>
    <p:sldLayoutId id="2147485414" r:id="rId66"/>
    <p:sldLayoutId id="2147485415" r:id="rId67"/>
    <p:sldLayoutId id="2147485416" r:id="rId68"/>
    <p:sldLayoutId id="2147485417" r:id="rId69"/>
    <p:sldLayoutId id="2147485418" r:id="rId70"/>
    <p:sldLayoutId id="2147485419" r:id="rId71"/>
    <p:sldLayoutId id="2147485420" r:id="rId72"/>
    <p:sldLayoutId id="2147485421" r:id="rId73"/>
    <p:sldLayoutId id="2147485422" r:id="rId74"/>
    <p:sldLayoutId id="2147485423" r:id="rId75"/>
    <p:sldLayoutId id="2147485424" r:id="rId76"/>
    <p:sldLayoutId id="2147485425" r:id="rId77"/>
    <p:sldLayoutId id="2147485426" r:id="rId78"/>
    <p:sldLayoutId id="2147485427" r:id="rId79"/>
    <p:sldLayoutId id="2147485428" r:id="rId80"/>
    <p:sldLayoutId id="2147485429" r:id="rId81"/>
    <p:sldLayoutId id="2147485430" r:id="rId82"/>
    <p:sldLayoutId id="2147485431" r:id="rId83"/>
    <p:sldLayoutId id="2147485432" r:id="rId84"/>
    <p:sldLayoutId id="2147485433" r:id="rId85"/>
    <p:sldLayoutId id="2147485434" r:id="rId86"/>
    <p:sldLayoutId id="2147485435" r:id="rId87"/>
    <p:sldLayoutId id="2147485436" r:id="rId88"/>
    <p:sldLayoutId id="2147485437" r:id="rId89"/>
    <p:sldLayoutId id="2147485438" r:id="rId90"/>
    <p:sldLayoutId id="2147485439" r:id="rId91"/>
    <p:sldLayoutId id="2147485440" r:id="rId92"/>
    <p:sldLayoutId id="2147485441" r:id="rId93"/>
    <p:sldLayoutId id="2147485442" r:id="rId94"/>
    <p:sldLayoutId id="2147485443" r:id="rId95"/>
    <p:sldLayoutId id="2147485444" r:id="rId96"/>
    <p:sldLayoutId id="2147485445" r:id="rId97"/>
    <p:sldLayoutId id="2147485446" r:id="rId98"/>
    <p:sldLayoutId id="2147485447" r:id="rId99"/>
    <p:sldLayoutId id="2147485448" r:id="rId100"/>
    <p:sldLayoutId id="2147485449" r:id="rId101"/>
    <p:sldLayoutId id="2147485450" r:id="rId102"/>
    <p:sldLayoutId id="2147485451" r:id="rId103"/>
    <p:sldLayoutId id="2147485452" r:id="rId104"/>
    <p:sldLayoutId id="2147485453" r:id="rId105"/>
    <p:sldLayoutId id="2147485454" r:id="rId106"/>
    <p:sldLayoutId id="2147485455" r:id="rId107"/>
    <p:sldLayoutId id="2147485456" r:id="rId108"/>
    <p:sldLayoutId id="2147485457" r:id="rId109"/>
    <p:sldLayoutId id="2147485458" r:id="rId110"/>
    <p:sldLayoutId id="2147485459" r:id="rId111"/>
    <p:sldLayoutId id="2147485460" r:id="rId112"/>
    <p:sldLayoutId id="2147485461" r:id="rId113"/>
    <p:sldLayoutId id="2147485462" r:id="rId114"/>
    <p:sldLayoutId id="2147485463" r:id="rId115"/>
    <p:sldLayoutId id="2147485464" r:id="rId116"/>
    <p:sldLayoutId id="2147485465" r:id="rId117"/>
    <p:sldLayoutId id="2147485466" r:id="rId118"/>
    <p:sldLayoutId id="2147485467" r:id="rId119"/>
    <p:sldLayoutId id="2147485468" r:id="rId120"/>
    <p:sldLayoutId id="2147485469" r:id="rId121"/>
    <p:sldLayoutId id="2147485470" r:id="rId122"/>
    <p:sldLayoutId id="2147485471" r:id="rId123"/>
    <p:sldLayoutId id="2147485472" r:id="rId124"/>
    <p:sldLayoutId id="2147485473" r:id="rId125"/>
    <p:sldLayoutId id="2147485474" r:id="rId126"/>
    <p:sldLayoutId id="2147485475" r:id="rId127"/>
    <p:sldLayoutId id="2147485476" r:id="rId128"/>
    <p:sldLayoutId id="2147485477" r:id="rId129"/>
    <p:sldLayoutId id="2147485478" r:id="rId130"/>
    <p:sldLayoutId id="2147485479" r:id="rId131"/>
    <p:sldLayoutId id="2147485480" r:id="rId132"/>
    <p:sldLayoutId id="2147485481" r:id="rId133"/>
    <p:sldLayoutId id="2147485482" r:id="rId134"/>
    <p:sldLayoutId id="2147485483" r:id="rId135"/>
    <p:sldLayoutId id="2147485484" r:id="rId136"/>
    <p:sldLayoutId id="2147485485" r:id="rId137"/>
    <p:sldLayoutId id="2147485486" r:id="rId138"/>
    <p:sldLayoutId id="2147485487" r:id="rId139"/>
    <p:sldLayoutId id="2147485488" r:id="rId140"/>
    <p:sldLayoutId id="2147485489" r:id="rId141"/>
    <p:sldLayoutId id="2147485490" r:id="rId142"/>
    <p:sldLayoutId id="2147485491" r:id="rId143"/>
    <p:sldLayoutId id="2147485492" r:id="rId144"/>
    <p:sldLayoutId id="2147485493" r:id="rId145"/>
    <p:sldLayoutId id="2147485494" r:id="rId146"/>
    <p:sldLayoutId id="2147485495" r:id="rId147"/>
    <p:sldLayoutId id="2147485496" r:id="rId148"/>
    <p:sldLayoutId id="2147485497" r:id="rId149"/>
    <p:sldLayoutId id="2147485498" r:id="rId150"/>
    <p:sldLayoutId id="2147485499" r:id="rId151"/>
    <p:sldLayoutId id="2147485500" r:id="rId152"/>
    <p:sldLayoutId id="2147485501" r:id="rId153"/>
    <p:sldLayoutId id="2147485502" r:id="rId154"/>
    <p:sldLayoutId id="2147485503" r:id="rId155"/>
    <p:sldLayoutId id="2147485504" r:id="rId156"/>
    <p:sldLayoutId id="2147485505" r:id="rId157"/>
    <p:sldLayoutId id="2147485506" r:id="rId158"/>
    <p:sldLayoutId id="2147485507" r:id="rId159"/>
    <p:sldLayoutId id="2147485508" r:id="rId160"/>
    <p:sldLayoutId id="2147485509" r:id="rId161"/>
    <p:sldLayoutId id="2147485510" r:id="rId162"/>
    <p:sldLayoutId id="2147485511" r:id="rId163"/>
    <p:sldLayoutId id="2147485512" r:id="rId164"/>
    <p:sldLayoutId id="2147485513" r:id="rId165"/>
    <p:sldLayoutId id="2147485514" r:id="rId166"/>
    <p:sldLayoutId id="2147485515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64609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7" r:id="rId1"/>
    <p:sldLayoutId id="2147485518" r:id="rId2"/>
    <p:sldLayoutId id="2147485519" r:id="rId3"/>
    <p:sldLayoutId id="2147485520" r:id="rId4"/>
    <p:sldLayoutId id="2147485521" r:id="rId5"/>
    <p:sldLayoutId id="2147485522" r:id="rId6"/>
    <p:sldLayoutId id="2147485523" r:id="rId7"/>
    <p:sldLayoutId id="2147485524" r:id="rId8"/>
    <p:sldLayoutId id="2147485525" r:id="rId9"/>
    <p:sldLayoutId id="2147485526" r:id="rId10"/>
    <p:sldLayoutId id="2147485527" r:id="rId11"/>
    <p:sldLayoutId id="2147485528" r:id="rId12"/>
    <p:sldLayoutId id="2147485529" r:id="rId13"/>
    <p:sldLayoutId id="2147485530" r:id="rId14"/>
    <p:sldLayoutId id="2147485531" r:id="rId15"/>
    <p:sldLayoutId id="2147485532" r:id="rId16"/>
    <p:sldLayoutId id="2147485533" r:id="rId17"/>
    <p:sldLayoutId id="2147485534" r:id="rId18"/>
    <p:sldLayoutId id="2147485535" r:id="rId19"/>
    <p:sldLayoutId id="2147485536" r:id="rId20"/>
    <p:sldLayoutId id="2147485537" r:id="rId21"/>
    <p:sldLayoutId id="2147485538" r:id="rId22"/>
    <p:sldLayoutId id="2147485539" r:id="rId23"/>
    <p:sldLayoutId id="2147485540" r:id="rId24"/>
    <p:sldLayoutId id="2147485541" r:id="rId25"/>
    <p:sldLayoutId id="2147485542" r:id="rId26"/>
    <p:sldLayoutId id="2147485543" r:id="rId27"/>
    <p:sldLayoutId id="2147485544" r:id="rId28"/>
    <p:sldLayoutId id="2147485545" r:id="rId29"/>
    <p:sldLayoutId id="2147485546" r:id="rId30"/>
    <p:sldLayoutId id="2147485547" r:id="rId31"/>
    <p:sldLayoutId id="2147485548" r:id="rId32"/>
    <p:sldLayoutId id="2147485549" r:id="rId33"/>
    <p:sldLayoutId id="2147485550" r:id="rId34"/>
    <p:sldLayoutId id="2147485551" r:id="rId35"/>
    <p:sldLayoutId id="2147485552" r:id="rId36"/>
    <p:sldLayoutId id="2147485553" r:id="rId37"/>
    <p:sldLayoutId id="2147485554" r:id="rId38"/>
    <p:sldLayoutId id="2147485555" r:id="rId39"/>
    <p:sldLayoutId id="2147485556" r:id="rId40"/>
    <p:sldLayoutId id="2147485557" r:id="rId41"/>
    <p:sldLayoutId id="2147485558" r:id="rId42"/>
    <p:sldLayoutId id="2147485559" r:id="rId43"/>
    <p:sldLayoutId id="2147485560" r:id="rId44"/>
    <p:sldLayoutId id="2147485561" r:id="rId45"/>
    <p:sldLayoutId id="2147485562" r:id="rId46"/>
    <p:sldLayoutId id="2147485563" r:id="rId47"/>
    <p:sldLayoutId id="2147485564" r:id="rId48"/>
    <p:sldLayoutId id="2147485565" r:id="rId49"/>
    <p:sldLayoutId id="2147485566" r:id="rId50"/>
    <p:sldLayoutId id="2147485567" r:id="rId51"/>
    <p:sldLayoutId id="2147485568" r:id="rId52"/>
    <p:sldLayoutId id="2147485569" r:id="rId53"/>
    <p:sldLayoutId id="2147485570" r:id="rId54"/>
    <p:sldLayoutId id="2147485571" r:id="rId55"/>
    <p:sldLayoutId id="2147485572" r:id="rId56"/>
    <p:sldLayoutId id="2147485573" r:id="rId57"/>
    <p:sldLayoutId id="2147485574" r:id="rId58"/>
    <p:sldLayoutId id="2147485575" r:id="rId59"/>
    <p:sldLayoutId id="2147485576" r:id="rId60"/>
    <p:sldLayoutId id="2147485577" r:id="rId61"/>
    <p:sldLayoutId id="2147485578" r:id="rId62"/>
    <p:sldLayoutId id="2147485579" r:id="rId63"/>
    <p:sldLayoutId id="2147485580" r:id="rId64"/>
    <p:sldLayoutId id="2147485581" r:id="rId65"/>
    <p:sldLayoutId id="2147485582" r:id="rId66"/>
    <p:sldLayoutId id="2147485583" r:id="rId67"/>
    <p:sldLayoutId id="2147485584" r:id="rId68"/>
    <p:sldLayoutId id="2147485585" r:id="rId69"/>
    <p:sldLayoutId id="2147485586" r:id="rId70"/>
    <p:sldLayoutId id="2147485587" r:id="rId71"/>
    <p:sldLayoutId id="2147485588" r:id="rId72"/>
    <p:sldLayoutId id="2147485589" r:id="rId73"/>
    <p:sldLayoutId id="2147485590" r:id="rId74"/>
    <p:sldLayoutId id="2147485591" r:id="rId75"/>
    <p:sldLayoutId id="2147485592" r:id="rId76"/>
    <p:sldLayoutId id="2147485593" r:id="rId77"/>
    <p:sldLayoutId id="2147485594" r:id="rId78"/>
    <p:sldLayoutId id="2147485595" r:id="rId79"/>
    <p:sldLayoutId id="2147485596" r:id="rId80"/>
    <p:sldLayoutId id="2147485597" r:id="rId81"/>
    <p:sldLayoutId id="2147485598" r:id="rId82"/>
    <p:sldLayoutId id="2147485599" r:id="rId83"/>
    <p:sldLayoutId id="2147485600" r:id="rId84"/>
    <p:sldLayoutId id="2147485601" r:id="rId85"/>
    <p:sldLayoutId id="2147485602" r:id="rId86"/>
    <p:sldLayoutId id="2147485603" r:id="rId87"/>
    <p:sldLayoutId id="2147485604" r:id="rId88"/>
    <p:sldLayoutId id="2147485605" r:id="rId89"/>
    <p:sldLayoutId id="2147485606" r:id="rId90"/>
    <p:sldLayoutId id="2147485607" r:id="rId91"/>
    <p:sldLayoutId id="2147485608" r:id="rId92"/>
    <p:sldLayoutId id="2147485609" r:id="rId93"/>
    <p:sldLayoutId id="2147485610" r:id="rId94"/>
    <p:sldLayoutId id="2147485611" r:id="rId95"/>
    <p:sldLayoutId id="2147485612" r:id="rId96"/>
    <p:sldLayoutId id="2147485613" r:id="rId97"/>
    <p:sldLayoutId id="2147485614" r:id="rId98"/>
    <p:sldLayoutId id="2147485615" r:id="rId99"/>
    <p:sldLayoutId id="2147485616" r:id="rId100"/>
    <p:sldLayoutId id="2147485617" r:id="rId101"/>
    <p:sldLayoutId id="2147485618" r:id="rId102"/>
    <p:sldLayoutId id="2147485619" r:id="rId103"/>
    <p:sldLayoutId id="2147485620" r:id="rId104"/>
    <p:sldLayoutId id="2147485621" r:id="rId105"/>
    <p:sldLayoutId id="2147485622" r:id="rId106"/>
    <p:sldLayoutId id="2147485623" r:id="rId107"/>
    <p:sldLayoutId id="2147485624" r:id="rId108"/>
    <p:sldLayoutId id="2147485625" r:id="rId109"/>
    <p:sldLayoutId id="2147485626" r:id="rId110"/>
    <p:sldLayoutId id="2147485627" r:id="rId111"/>
    <p:sldLayoutId id="2147485628" r:id="rId112"/>
    <p:sldLayoutId id="2147485629" r:id="rId113"/>
    <p:sldLayoutId id="2147485630" r:id="rId114"/>
    <p:sldLayoutId id="2147485631" r:id="rId115"/>
    <p:sldLayoutId id="2147485632" r:id="rId116"/>
    <p:sldLayoutId id="2147485633" r:id="rId117"/>
    <p:sldLayoutId id="2147485634" r:id="rId118"/>
    <p:sldLayoutId id="2147485635" r:id="rId119"/>
    <p:sldLayoutId id="2147485636" r:id="rId120"/>
    <p:sldLayoutId id="2147485637" r:id="rId121"/>
    <p:sldLayoutId id="2147485638" r:id="rId122"/>
    <p:sldLayoutId id="2147485639" r:id="rId123"/>
    <p:sldLayoutId id="2147485640" r:id="rId124"/>
    <p:sldLayoutId id="2147485641" r:id="rId125"/>
    <p:sldLayoutId id="2147485642" r:id="rId126"/>
    <p:sldLayoutId id="2147485643" r:id="rId127"/>
    <p:sldLayoutId id="2147485644" r:id="rId128"/>
    <p:sldLayoutId id="2147485645" r:id="rId129"/>
    <p:sldLayoutId id="2147485646" r:id="rId130"/>
    <p:sldLayoutId id="2147485647" r:id="rId131"/>
    <p:sldLayoutId id="2147485648" r:id="rId132"/>
    <p:sldLayoutId id="2147485649" r:id="rId133"/>
    <p:sldLayoutId id="2147485650" r:id="rId134"/>
    <p:sldLayoutId id="2147485651" r:id="rId135"/>
    <p:sldLayoutId id="2147485652" r:id="rId136"/>
    <p:sldLayoutId id="2147485653" r:id="rId137"/>
    <p:sldLayoutId id="2147485654" r:id="rId138"/>
    <p:sldLayoutId id="2147485655" r:id="rId139"/>
    <p:sldLayoutId id="2147485656" r:id="rId140"/>
    <p:sldLayoutId id="2147485657" r:id="rId141"/>
    <p:sldLayoutId id="2147485658" r:id="rId142"/>
    <p:sldLayoutId id="2147485659" r:id="rId143"/>
    <p:sldLayoutId id="2147485660" r:id="rId144"/>
    <p:sldLayoutId id="2147485661" r:id="rId145"/>
    <p:sldLayoutId id="2147485662" r:id="rId146"/>
    <p:sldLayoutId id="2147485663" r:id="rId147"/>
    <p:sldLayoutId id="2147485664" r:id="rId148"/>
    <p:sldLayoutId id="2147485665" r:id="rId149"/>
    <p:sldLayoutId id="2147485666" r:id="rId150"/>
    <p:sldLayoutId id="2147485667" r:id="rId151"/>
    <p:sldLayoutId id="2147485668" r:id="rId152"/>
    <p:sldLayoutId id="2147485669" r:id="rId153"/>
    <p:sldLayoutId id="2147485670" r:id="rId154"/>
    <p:sldLayoutId id="2147485671" r:id="rId155"/>
    <p:sldLayoutId id="2147485672" r:id="rId156"/>
    <p:sldLayoutId id="2147485673" r:id="rId157"/>
    <p:sldLayoutId id="2147485674" r:id="rId158"/>
    <p:sldLayoutId id="2147485675" r:id="rId159"/>
    <p:sldLayoutId id="2147485676" r:id="rId160"/>
    <p:sldLayoutId id="2147485677" r:id="rId161"/>
    <p:sldLayoutId id="2147485678" r:id="rId162"/>
    <p:sldLayoutId id="2147485679" r:id="rId163"/>
    <p:sldLayoutId id="2147485680" r:id="rId164"/>
    <p:sldLayoutId id="2147485681" r:id="rId165"/>
    <p:sldLayoutId id="2147485682" r:id="rId166"/>
    <p:sldLayoutId id="2147485683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2808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685" r:id="rId1"/>
    <p:sldLayoutId id="2147485686" r:id="rId2"/>
    <p:sldLayoutId id="2147485687" r:id="rId3"/>
    <p:sldLayoutId id="2147485688" r:id="rId4"/>
    <p:sldLayoutId id="2147485689" r:id="rId5"/>
    <p:sldLayoutId id="2147485690" r:id="rId6"/>
    <p:sldLayoutId id="2147485691" r:id="rId7"/>
    <p:sldLayoutId id="2147485692" r:id="rId8"/>
    <p:sldLayoutId id="2147485693" r:id="rId9"/>
    <p:sldLayoutId id="2147485694" r:id="rId10"/>
    <p:sldLayoutId id="2147485695" r:id="rId11"/>
    <p:sldLayoutId id="2147485696" r:id="rId12"/>
    <p:sldLayoutId id="2147485697" r:id="rId13"/>
    <p:sldLayoutId id="2147485698" r:id="rId14"/>
    <p:sldLayoutId id="2147485699" r:id="rId15"/>
    <p:sldLayoutId id="2147485700" r:id="rId16"/>
    <p:sldLayoutId id="2147485701" r:id="rId17"/>
    <p:sldLayoutId id="2147485702" r:id="rId18"/>
    <p:sldLayoutId id="2147485703" r:id="rId19"/>
    <p:sldLayoutId id="2147485704" r:id="rId20"/>
    <p:sldLayoutId id="2147485705" r:id="rId21"/>
    <p:sldLayoutId id="2147485706" r:id="rId22"/>
    <p:sldLayoutId id="2147485707" r:id="rId23"/>
    <p:sldLayoutId id="2147485708" r:id="rId24"/>
    <p:sldLayoutId id="2147485709" r:id="rId25"/>
    <p:sldLayoutId id="2147485710" r:id="rId26"/>
    <p:sldLayoutId id="2147485711" r:id="rId27"/>
    <p:sldLayoutId id="2147485712" r:id="rId28"/>
    <p:sldLayoutId id="2147485713" r:id="rId29"/>
    <p:sldLayoutId id="2147485714" r:id="rId30"/>
    <p:sldLayoutId id="2147485715" r:id="rId31"/>
    <p:sldLayoutId id="2147485716" r:id="rId32"/>
    <p:sldLayoutId id="2147485717" r:id="rId33"/>
    <p:sldLayoutId id="2147485718" r:id="rId34"/>
    <p:sldLayoutId id="2147485719" r:id="rId35"/>
    <p:sldLayoutId id="2147485720" r:id="rId36"/>
    <p:sldLayoutId id="2147485721" r:id="rId37"/>
    <p:sldLayoutId id="2147485722" r:id="rId38"/>
    <p:sldLayoutId id="2147485723" r:id="rId39"/>
    <p:sldLayoutId id="2147485724" r:id="rId40"/>
    <p:sldLayoutId id="2147485725" r:id="rId41"/>
    <p:sldLayoutId id="2147485726" r:id="rId42"/>
    <p:sldLayoutId id="2147485727" r:id="rId43"/>
    <p:sldLayoutId id="2147485728" r:id="rId44"/>
    <p:sldLayoutId id="2147485729" r:id="rId45"/>
    <p:sldLayoutId id="2147485730" r:id="rId46"/>
    <p:sldLayoutId id="2147485731" r:id="rId47"/>
    <p:sldLayoutId id="2147485732" r:id="rId48"/>
    <p:sldLayoutId id="2147485733" r:id="rId49"/>
    <p:sldLayoutId id="2147485734" r:id="rId50"/>
    <p:sldLayoutId id="2147485735" r:id="rId51"/>
    <p:sldLayoutId id="2147485736" r:id="rId52"/>
    <p:sldLayoutId id="2147485737" r:id="rId53"/>
    <p:sldLayoutId id="2147485738" r:id="rId54"/>
    <p:sldLayoutId id="2147485739" r:id="rId55"/>
    <p:sldLayoutId id="2147485740" r:id="rId56"/>
    <p:sldLayoutId id="2147485741" r:id="rId57"/>
    <p:sldLayoutId id="2147485742" r:id="rId58"/>
    <p:sldLayoutId id="2147485743" r:id="rId59"/>
    <p:sldLayoutId id="2147485744" r:id="rId60"/>
    <p:sldLayoutId id="2147485745" r:id="rId61"/>
    <p:sldLayoutId id="2147485746" r:id="rId62"/>
    <p:sldLayoutId id="2147485747" r:id="rId63"/>
    <p:sldLayoutId id="2147485748" r:id="rId64"/>
    <p:sldLayoutId id="2147485749" r:id="rId65"/>
    <p:sldLayoutId id="2147485750" r:id="rId66"/>
    <p:sldLayoutId id="2147485751" r:id="rId67"/>
    <p:sldLayoutId id="2147485752" r:id="rId68"/>
    <p:sldLayoutId id="2147485753" r:id="rId69"/>
    <p:sldLayoutId id="2147485754" r:id="rId70"/>
    <p:sldLayoutId id="2147485755" r:id="rId71"/>
    <p:sldLayoutId id="2147485756" r:id="rId72"/>
    <p:sldLayoutId id="2147485757" r:id="rId73"/>
    <p:sldLayoutId id="2147485758" r:id="rId74"/>
    <p:sldLayoutId id="2147485759" r:id="rId75"/>
    <p:sldLayoutId id="2147485760" r:id="rId76"/>
    <p:sldLayoutId id="2147485761" r:id="rId77"/>
    <p:sldLayoutId id="2147485762" r:id="rId78"/>
    <p:sldLayoutId id="2147485763" r:id="rId79"/>
    <p:sldLayoutId id="2147485764" r:id="rId80"/>
    <p:sldLayoutId id="2147485765" r:id="rId81"/>
    <p:sldLayoutId id="2147485766" r:id="rId82"/>
    <p:sldLayoutId id="2147485767" r:id="rId83"/>
    <p:sldLayoutId id="2147485768" r:id="rId84"/>
    <p:sldLayoutId id="2147485769" r:id="rId85"/>
    <p:sldLayoutId id="2147485770" r:id="rId86"/>
    <p:sldLayoutId id="2147485771" r:id="rId87"/>
    <p:sldLayoutId id="2147485772" r:id="rId88"/>
    <p:sldLayoutId id="2147485773" r:id="rId89"/>
    <p:sldLayoutId id="2147485774" r:id="rId90"/>
    <p:sldLayoutId id="2147485775" r:id="rId91"/>
    <p:sldLayoutId id="2147485776" r:id="rId92"/>
    <p:sldLayoutId id="2147485777" r:id="rId93"/>
    <p:sldLayoutId id="2147485778" r:id="rId94"/>
    <p:sldLayoutId id="2147485779" r:id="rId95"/>
    <p:sldLayoutId id="2147485780" r:id="rId96"/>
    <p:sldLayoutId id="2147485781" r:id="rId97"/>
    <p:sldLayoutId id="2147485782" r:id="rId98"/>
    <p:sldLayoutId id="2147485783" r:id="rId99"/>
    <p:sldLayoutId id="2147485784" r:id="rId100"/>
    <p:sldLayoutId id="2147485785" r:id="rId101"/>
    <p:sldLayoutId id="2147485786" r:id="rId102"/>
    <p:sldLayoutId id="2147485787" r:id="rId103"/>
    <p:sldLayoutId id="2147485788" r:id="rId104"/>
    <p:sldLayoutId id="2147485789" r:id="rId105"/>
    <p:sldLayoutId id="2147485790" r:id="rId106"/>
    <p:sldLayoutId id="2147485791" r:id="rId107"/>
    <p:sldLayoutId id="2147485792" r:id="rId108"/>
    <p:sldLayoutId id="2147485793" r:id="rId109"/>
    <p:sldLayoutId id="2147485794" r:id="rId110"/>
    <p:sldLayoutId id="2147485795" r:id="rId111"/>
    <p:sldLayoutId id="2147485796" r:id="rId112"/>
    <p:sldLayoutId id="2147485797" r:id="rId113"/>
    <p:sldLayoutId id="2147485798" r:id="rId114"/>
    <p:sldLayoutId id="2147485799" r:id="rId115"/>
    <p:sldLayoutId id="2147485800" r:id="rId116"/>
    <p:sldLayoutId id="2147485801" r:id="rId117"/>
    <p:sldLayoutId id="2147485802" r:id="rId118"/>
    <p:sldLayoutId id="2147485803" r:id="rId119"/>
    <p:sldLayoutId id="2147485804" r:id="rId120"/>
    <p:sldLayoutId id="2147485805" r:id="rId121"/>
    <p:sldLayoutId id="2147485806" r:id="rId122"/>
    <p:sldLayoutId id="2147485807" r:id="rId123"/>
    <p:sldLayoutId id="2147485808" r:id="rId124"/>
    <p:sldLayoutId id="2147485809" r:id="rId125"/>
    <p:sldLayoutId id="2147485810" r:id="rId126"/>
    <p:sldLayoutId id="2147485811" r:id="rId127"/>
    <p:sldLayoutId id="2147485812" r:id="rId128"/>
    <p:sldLayoutId id="2147485813" r:id="rId129"/>
    <p:sldLayoutId id="2147485814" r:id="rId130"/>
    <p:sldLayoutId id="2147485815" r:id="rId131"/>
    <p:sldLayoutId id="2147485816" r:id="rId132"/>
    <p:sldLayoutId id="2147485817" r:id="rId133"/>
    <p:sldLayoutId id="2147485818" r:id="rId134"/>
    <p:sldLayoutId id="2147485819" r:id="rId135"/>
    <p:sldLayoutId id="2147485820" r:id="rId136"/>
    <p:sldLayoutId id="2147485821" r:id="rId137"/>
    <p:sldLayoutId id="2147485822" r:id="rId138"/>
    <p:sldLayoutId id="2147485823" r:id="rId139"/>
    <p:sldLayoutId id="2147485824" r:id="rId140"/>
    <p:sldLayoutId id="2147485825" r:id="rId141"/>
    <p:sldLayoutId id="2147485826" r:id="rId142"/>
    <p:sldLayoutId id="2147485827" r:id="rId143"/>
    <p:sldLayoutId id="2147485828" r:id="rId144"/>
    <p:sldLayoutId id="2147485829" r:id="rId145"/>
    <p:sldLayoutId id="2147485830" r:id="rId146"/>
    <p:sldLayoutId id="2147485831" r:id="rId147"/>
    <p:sldLayoutId id="2147485832" r:id="rId148"/>
    <p:sldLayoutId id="2147485833" r:id="rId149"/>
    <p:sldLayoutId id="2147485834" r:id="rId150"/>
    <p:sldLayoutId id="2147485835" r:id="rId151"/>
    <p:sldLayoutId id="2147485836" r:id="rId152"/>
    <p:sldLayoutId id="2147485837" r:id="rId153"/>
    <p:sldLayoutId id="2147485838" r:id="rId154"/>
    <p:sldLayoutId id="2147485839" r:id="rId155"/>
    <p:sldLayoutId id="2147485840" r:id="rId156"/>
    <p:sldLayoutId id="2147485841" r:id="rId157"/>
    <p:sldLayoutId id="2147485842" r:id="rId158"/>
    <p:sldLayoutId id="2147485843" r:id="rId159"/>
    <p:sldLayoutId id="2147485844" r:id="rId160"/>
    <p:sldLayoutId id="2147485845" r:id="rId161"/>
    <p:sldLayoutId id="2147485846" r:id="rId162"/>
    <p:sldLayoutId id="2147485847" r:id="rId163"/>
    <p:sldLayoutId id="2147485848" r:id="rId164"/>
    <p:sldLayoutId id="2147485849" r:id="rId165"/>
    <p:sldLayoutId id="2147485850" r:id="rId166"/>
    <p:sldLayoutId id="2147485851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83873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853" r:id="rId1"/>
    <p:sldLayoutId id="2147485854" r:id="rId2"/>
    <p:sldLayoutId id="2147485855" r:id="rId3"/>
    <p:sldLayoutId id="2147485856" r:id="rId4"/>
    <p:sldLayoutId id="2147485857" r:id="rId5"/>
    <p:sldLayoutId id="2147485858" r:id="rId6"/>
    <p:sldLayoutId id="2147485859" r:id="rId7"/>
    <p:sldLayoutId id="2147485860" r:id="rId8"/>
    <p:sldLayoutId id="2147485861" r:id="rId9"/>
    <p:sldLayoutId id="2147485862" r:id="rId10"/>
    <p:sldLayoutId id="2147485863" r:id="rId11"/>
    <p:sldLayoutId id="2147485864" r:id="rId12"/>
    <p:sldLayoutId id="2147485865" r:id="rId13"/>
    <p:sldLayoutId id="2147485866" r:id="rId14"/>
    <p:sldLayoutId id="2147485867" r:id="rId15"/>
    <p:sldLayoutId id="2147485868" r:id="rId16"/>
    <p:sldLayoutId id="2147485869" r:id="rId17"/>
    <p:sldLayoutId id="2147485870" r:id="rId18"/>
    <p:sldLayoutId id="2147485871" r:id="rId19"/>
    <p:sldLayoutId id="2147485872" r:id="rId20"/>
    <p:sldLayoutId id="2147485873" r:id="rId21"/>
    <p:sldLayoutId id="2147485874" r:id="rId22"/>
    <p:sldLayoutId id="2147485875" r:id="rId23"/>
    <p:sldLayoutId id="2147485876" r:id="rId24"/>
    <p:sldLayoutId id="2147485877" r:id="rId25"/>
    <p:sldLayoutId id="2147485878" r:id="rId26"/>
    <p:sldLayoutId id="2147485879" r:id="rId27"/>
    <p:sldLayoutId id="2147485880" r:id="rId28"/>
    <p:sldLayoutId id="2147485881" r:id="rId29"/>
    <p:sldLayoutId id="2147485882" r:id="rId30"/>
    <p:sldLayoutId id="2147485883" r:id="rId31"/>
    <p:sldLayoutId id="2147485884" r:id="rId32"/>
    <p:sldLayoutId id="2147485885" r:id="rId33"/>
    <p:sldLayoutId id="2147485886" r:id="rId34"/>
    <p:sldLayoutId id="2147485887" r:id="rId35"/>
    <p:sldLayoutId id="2147485888" r:id="rId36"/>
    <p:sldLayoutId id="2147485889" r:id="rId37"/>
    <p:sldLayoutId id="2147485890" r:id="rId38"/>
    <p:sldLayoutId id="2147485891" r:id="rId39"/>
    <p:sldLayoutId id="2147485892" r:id="rId40"/>
    <p:sldLayoutId id="2147485893" r:id="rId41"/>
    <p:sldLayoutId id="2147485894" r:id="rId42"/>
    <p:sldLayoutId id="2147485895" r:id="rId43"/>
    <p:sldLayoutId id="2147485896" r:id="rId44"/>
    <p:sldLayoutId id="2147485897" r:id="rId45"/>
    <p:sldLayoutId id="2147485898" r:id="rId46"/>
    <p:sldLayoutId id="2147485899" r:id="rId47"/>
    <p:sldLayoutId id="2147485900" r:id="rId48"/>
    <p:sldLayoutId id="2147485901" r:id="rId49"/>
    <p:sldLayoutId id="2147485902" r:id="rId50"/>
    <p:sldLayoutId id="2147485903" r:id="rId51"/>
    <p:sldLayoutId id="2147485904" r:id="rId52"/>
    <p:sldLayoutId id="2147485905" r:id="rId53"/>
    <p:sldLayoutId id="2147485906" r:id="rId54"/>
    <p:sldLayoutId id="2147485907" r:id="rId55"/>
    <p:sldLayoutId id="2147485908" r:id="rId56"/>
    <p:sldLayoutId id="2147485909" r:id="rId57"/>
    <p:sldLayoutId id="2147485910" r:id="rId58"/>
    <p:sldLayoutId id="2147485911" r:id="rId59"/>
    <p:sldLayoutId id="2147485912" r:id="rId60"/>
    <p:sldLayoutId id="2147485913" r:id="rId61"/>
    <p:sldLayoutId id="2147485914" r:id="rId62"/>
    <p:sldLayoutId id="2147485915" r:id="rId63"/>
    <p:sldLayoutId id="2147485916" r:id="rId64"/>
    <p:sldLayoutId id="2147485917" r:id="rId65"/>
    <p:sldLayoutId id="2147485918" r:id="rId66"/>
    <p:sldLayoutId id="2147485919" r:id="rId67"/>
    <p:sldLayoutId id="2147485920" r:id="rId68"/>
    <p:sldLayoutId id="2147485921" r:id="rId69"/>
    <p:sldLayoutId id="2147485922" r:id="rId70"/>
    <p:sldLayoutId id="2147485923" r:id="rId71"/>
    <p:sldLayoutId id="2147485924" r:id="rId72"/>
    <p:sldLayoutId id="2147485925" r:id="rId73"/>
    <p:sldLayoutId id="2147485926" r:id="rId74"/>
    <p:sldLayoutId id="2147485927" r:id="rId75"/>
    <p:sldLayoutId id="2147485928" r:id="rId76"/>
    <p:sldLayoutId id="2147485929" r:id="rId77"/>
    <p:sldLayoutId id="2147485930" r:id="rId78"/>
    <p:sldLayoutId id="2147485931" r:id="rId79"/>
    <p:sldLayoutId id="2147485932" r:id="rId80"/>
    <p:sldLayoutId id="2147485933" r:id="rId81"/>
    <p:sldLayoutId id="2147485934" r:id="rId82"/>
    <p:sldLayoutId id="2147485935" r:id="rId83"/>
    <p:sldLayoutId id="2147485936" r:id="rId84"/>
    <p:sldLayoutId id="2147485937" r:id="rId85"/>
    <p:sldLayoutId id="2147485938" r:id="rId86"/>
    <p:sldLayoutId id="2147485939" r:id="rId87"/>
    <p:sldLayoutId id="2147485940" r:id="rId88"/>
    <p:sldLayoutId id="2147485941" r:id="rId89"/>
    <p:sldLayoutId id="2147485942" r:id="rId90"/>
    <p:sldLayoutId id="2147485943" r:id="rId91"/>
    <p:sldLayoutId id="2147485944" r:id="rId92"/>
    <p:sldLayoutId id="2147485945" r:id="rId93"/>
    <p:sldLayoutId id="2147485946" r:id="rId94"/>
    <p:sldLayoutId id="2147485947" r:id="rId95"/>
    <p:sldLayoutId id="2147485948" r:id="rId96"/>
    <p:sldLayoutId id="2147485949" r:id="rId97"/>
    <p:sldLayoutId id="2147485950" r:id="rId98"/>
    <p:sldLayoutId id="2147485951" r:id="rId99"/>
    <p:sldLayoutId id="2147485952" r:id="rId100"/>
    <p:sldLayoutId id="2147485953" r:id="rId101"/>
    <p:sldLayoutId id="2147485954" r:id="rId102"/>
    <p:sldLayoutId id="2147485955" r:id="rId103"/>
    <p:sldLayoutId id="2147485956" r:id="rId104"/>
    <p:sldLayoutId id="2147485957" r:id="rId105"/>
    <p:sldLayoutId id="2147485958" r:id="rId106"/>
    <p:sldLayoutId id="2147485959" r:id="rId107"/>
    <p:sldLayoutId id="2147485960" r:id="rId108"/>
    <p:sldLayoutId id="2147485961" r:id="rId109"/>
    <p:sldLayoutId id="2147485962" r:id="rId110"/>
    <p:sldLayoutId id="2147485963" r:id="rId111"/>
    <p:sldLayoutId id="2147485964" r:id="rId112"/>
    <p:sldLayoutId id="2147485965" r:id="rId113"/>
    <p:sldLayoutId id="2147485966" r:id="rId114"/>
    <p:sldLayoutId id="2147485967" r:id="rId115"/>
    <p:sldLayoutId id="2147485968" r:id="rId116"/>
    <p:sldLayoutId id="2147485969" r:id="rId117"/>
    <p:sldLayoutId id="2147485970" r:id="rId118"/>
    <p:sldLayoutId id="2147485971" r:id="rId119"/>
    <p:sldLayoutId id="2147485972" r:id="rId120"/>
    <p:sldLayoutId id="2147485973" r:id="rId121"/>
    <p:sldLayoutId id="2147485974" r:id="rId122"/>
    <p:sldLayoutId id="2147485975" r:id="rId123"/>
    <p:sldLayoutId id="2147485976" r:id="rId124"/>
    <p:sldLayoutId id="2147485977" r:id="rId125"/>
    <p:sldLayoutId id="2147485978" r:id="rId126"/>
    <p:sldLayoutId id="2147485979" r:id="rId127"/>
    <p:sldLayoutId id="2147485980" r:id="rId128"/>
    <p:sldLayoutId id="2147485981" r:id="rId129"/>
    <p:sldLayoutId id="2147485982" r:id="rId130"/>
    <p:sldLayoutId id="2147485983" r:id="rId131"/>
    <p:sldLayoutId id="2147485984" r:id="rId132"/>
    <p:sldLayoutId id="2147485985" r:id="rId133"/>
    <p:sldLayoutId id="2147485986" r:id="rId134"/>
    <p:sldLayoutId id="2147485987" r:id="rId135"/>
    <p:sldLayoutId id="2147485988" r:id="rId136"/>
    <p:sldLayoutId id="2147485989" r:id="rId137"/>
    <p:sldLayoutId id="2147485990" r:id="rId138"/>
    <p:sldLayoutId id="2147485991" r:id="rId139"/>
    <p:sldLayoutId id="2147485992" r:id="rId140"/>
    <p:sldLayoutId id="2147485993" r:id="rId141"/>
    <p:sldLayoutId id="2147485994" r:id="rId142"/>
    <p:sldLayoutId id="2147485995" r:id="rId143"/>
    <p:sldLayoutId id="2147485996" r:id="rId144"/>
    <p:sldLayoutId id="2147485997" r:id="rId145"/>
    <p:sldLayoutId id="2147485998" r:id="rId146"/>
    <p:sldLayoutId id="2147485999" r:id="rId147"/>
    <p:sldLayoutId id="2147486000" r:id="rId148"/>
    <p:sldLayoutId id="2147486001" r:id="rId149"/>
    <p:sldLayoutId id="2147486002" r:id="rId150"/>
    <p:sldLayoutId id="2147486003" r:id="rId151"/>
    <p:sldLayoutId id="2147486004" r:id="rId152"/>
    <p:sldLayoutId id="2147486005" r:id="rId153"/>
    <p:sldLayoutId id="2147486006" r:id="rId154"/>
    <p:sldLayoutId id="2147486007" r:id="rId155"/>
    <p:sldLayoutId id="2147486008" r:id="rId156"/>
    <p:sldLayoutId id="2147486009" r:id="rId157"/>
    <p:sldLayoutId id="2147486010" r:id="rId158"/>
    <p:sldLayoutId id="2147486011" r:id="rId159"/>
    <p:sldLayoutId id="2147486012" r:id="rId160"/>
    <p:sldLayoutId id="2147486013" r:id="rId161"/>
    <p:sldLayoutId id="2147486014" r:id="rId162"/>
    <p:sldLayoutId id="2147486015" r:id="rId163"/>
    <p:sldLayoutId id="2147486016" r:id="rId164"/>
    <p:sldLayoutId id="2147486017" r:id="rId165"/>
    <p:sldLayoutId id="2147486018" r:id="rId166"/>
    <p:sldLayoutId id="2147486019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A070E-BF50-437B-BCCA-55287313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d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51630-2F22-4208-859B-489EBEBEF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49A5-EBD4-4116-9E15-3E83D17FE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7AB9EEBB-2403-46BF-B1A3-17DABE38CBED}" type="datetimeFigureOut">
              <a:rPr lang="id-ID" smtClean="0"/>
              <a:pPr/>
              <a:t>26/10/23</a:t>
            </a:fld>
            <a:endParaRPr lang="id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5A035-F201-4F49-8126-0366830DA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B18F6-5519-4267-92E5-4AD17F224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Open Sans Light" panose="020B0306030504020204" pitchFamily="34" charset="0"/>
              </a:defRPr>
            </a:lvl1pPr>
          </a:lstStyle>
          <a:p>
            <a:fld id="{3B1B209E-7179-4004-BCCB-C1F62C82D181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9208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439" r:id="rId1"/>
    <p:sldLayoutId id="2147486440" r:id="rId2"/>
    <p:sldLayoutId id="2147486441" r:id="rId3"/>
    <p:sldLayoutId id="2147486442" r:id="rId4"/>
    <p:sldLayoutId id="2147486443" r:id="rId5"/>
    <p:sldLayoutId id="2147486444" r:id="rId6"/>
    <p:sldLayoutId id="2147486445" r:id="rId7"/>
    <p:sldLayoutId id="2147486446" r:id="rId8"/>
    <p:sldLayoutId id="2147486447" r:id="rId9"/>
    <p:sldLayoutId id="2147486448" r:id="rId10"/>
    <p:sldLayoutId id="2147486449" r:id="rId11"/>
    <p:sldLayoutId id="2147486450" r:id="rId12"/>
    <p:sldLayoutId id="2147486451" r:id="rId13"/>
    <p:sldLayoutId id="2147486452" r:id="rId14"/>
    <p:sldLayoutId id="2147486453" r:id="rId15"/>
    <p:sldLayoutId id="2147486454" r:id="rId16"/>
    <p:sldLayoutId id="2147486455" r:id="rId17"/>
    <p:sldLayoutId id="2147486456" r:id="rId18"/>
    <p:sldLayoutId id="2147486457" r:id="rId19"/>
    <p:sldLayoutId id="2147486458" r:id="rId20"/>
    <p:sldLayoutId id="2147486459" r:id="rId21"/>
    <p:sldLayoutId id="2147486460" r:id="rId22"/>
    <p:sldLayoutId id="2147486461" r:id="rId23"/>
    <p:sldLayoutId id="2147486462" r:id="rId24"/>
    <p:sldLayoutId id="2147486463" r:id="rId25"/>
    <p:sldLayoutId id="2147486464" r:id="rId26"/>
    <p:sldLayoutId id="2147486465" r:id="rId27"/>
    <p:sldLayoutId id="2147486466" r:id="rId28"/>
    <p:sldLayoutId id="2147486467" r:id="rId29"/>
    <p:sldLayoutId id="2147486468" r:id="rId30"/>
    <p:sldLayoutId id="2147486469" r:id="rId31"/>
    <p:sldLayoutId id="2147486470" r:id="rId32"/>
    <p:sldLayoutId id="2147486471" r:id="rId33"/>
    <p:sldLayoutId id="2147486472" r:id="rId34"/>
    <p:sldLayoutId id="2147486473" r:id="rId35"/>
    <p:sldLayoutId id="2147486474" r:id="rId36"/>
    <p:sldLayoutId id="2147486475" r:id="rId37"/>
    <p:sldLayoutId id="2147486476" r:id="rId38"/>
    <p:sldLayoutId id="2147486477" r:id="rId39"/>
    <p:sldLayoutId id="2147486478" r:id="rId40"/>
    <p:sldLayoutId id="2147486479" r:id="rId41"/>
    <p:sldLayoutId id="2147486480" r:id="rId42"/>
    <p:sldLayoutId id="2147486481" r:id="rId43"/>
    <p:sldLayoutId id="2147486482" r:id="rId44"/>
    <p:sldLayoutId id="2147486483" r:id="rId45"/>
    <p:sldLayoutId id="2147486484" r:id="rId46"/>
    <p:sldLayoutId id="2147486485" r:id="rId47"/>
    <p:sldLayoutId id="2147486486" r:id="rId48"/>
    <p:sldLayoutId id="2147486487" r:id="rId49"/>
    <p:sldLayoutId id="2147486488" r:id="rId50"/>
    <p:sldLayoutId id="2147486489" r:id="rId51"/>
    <p:sldLayoutId id="2147486490" r:id="rId52"/>
    <p:sldLayoutId id="2147486491" r:id="rId53"/>
    <p:sldLayoutId id="2147486492" r:id="rId54"/>
    <p:sldLayoutId id="2147486493" r:id="rId55"/>
    <p:sldLayoutId id="2147486494" r:id="rId56"/>
    <p:sldLayoutId id="2147486495" r:id="rId57"/>
    <p:sldLayoutId id="2147486496" r:id="rId58"/>
    <p:sldLayoutId id="2147486497" r:id="rId59"/>
    <p:sldLayoutId id="2147486498" r:id="rId60"/>
    <p:sldLayoutId id="2147486499" r:id="rId61"/>
    <p:sldLayoutId id="2147486500" r:id="rId62"/>
    <p:sldLayoutId id="2147486501" r:id="rId63"/>
    <p:sldLayoutId id="2147486502" r:id="rId64"/>
    <p:sldLayoutId id="2147486503" r:id="rId65"/>
    <p:sldLayoutId id="2147486504" r:id="rId66"/>
    <p:sldLayoutId id="2147486505" r:id="rId67"/>
    <p:sldLayoutId id="2147486506" r:id="rId68"/>
    <p:sldLayoutId id="2147486507" r:id="rId69"/>
    <p:sldLayoutId id="2147486508" r:id="rId70"/>
    <p:sldLayoutId id="2147486509" r:id="rId71"/>
    <p:sldLayoutId id="2147486510" r:id="rId72"/>
    <p:sldLayoutId id="2147486511" r:id="rId73"/>
    <p:sldLayoutId id="2147486512" r:id="rId74"/>
    <p:sldLayoutId id="2147486513" r:id="rId75"/>
    <p:sldLayoutId id="2147486514" r:id="rId76"/>
    <p:sldLayoutId id="2147486515" r:id="rId77"/>
    <p:sldLayoutId id="2147486516" r:id="rId78"/>
    <p:sldLayoutId id="2147486517" r:id="rId79"/>
    <p:sldLayoutId id="2147486518" r:id="rId80"/>
    <p:sldLayoutId id="2147486519" r:id="rId81"/>
    <p:sldLayoutId id="2147486520" r:id="rId82"/>
    <p:sldLayoutId id="2147486521" r:id="rId83"/>
    <p:sldLayoutId id="2147486522" r:id="rId84"/>
    <p:sldLayoutId id="2147486523" r:id="rId85"/>
    <p:sldLayoutId id="2147486524" r:id="rId86"/>
    <p:sldLayoutId id="2147486525" r:id="rId87"/>
    <p:sldLayoutId id="2147486526" r:id="rId88"/>
    <p:sldLayoutId id="2147486527" r:id="rId89"/>
    <p:sldLayoutId id="2147486528" r:id="rId90"/>
    <p:sldLayoutId id="2147486529" r:id="rId91"/>
    <p:sldLayoutId id="2147486530" r:id="rId92"/>
    <p:sldLayoutId id="2147486531" r:id="rId93"/>
    <p:sldLayoutId id="2147486532" r:id="rId94"/>
    <p:sldLayoutId id="2147486533" r:id="rId95"/>
    <p:sldLayoutId id="2147486534" r:id="rId96"/>
    <p:sldLayoutId id="2147486535" r:id="rId97"/>
    <p:sldLayoutId id="2147486536" r:id="rId98"/>
    <p:sldLayoutId id="2147486537" r:id="rId99"/>
    <p:sldLayoutId id="2147486538" r:id="rId100"/>
    <p:sldLayoutId id="2147486539" r:id="rId101"/>
    <p:sldLayoutId id="2147486540" r:id="rId102"/>
    <p:sldLayoutId id="2147486541" r:id="rId103"/>
    <p:sldLayoutId id="2147486542" r:id="rId104"/>
    <p:sldLayoutId id="2147486543" r:id="rId105"/>
    <p:sldLayoutId id="2147486544" r:id="rId106"/>
    <p:sldLayoutId id="2147486545" r:id="rId107"/>
    <p:sldLayoutId id="2147486546" r:id="rId108"/>
    <p:sldLayoutId id="2147486547" r:id="rId109"/>
    <p:sldLayoutId id="2147486548" r:id="rId110"/>
    <p:sldLayoutId id="2147486549" r:id="rId111"/>
    <p:sldLayoutId id="2147486550" r:id="rId112"/>
    <p:sldLayoutId id="2147486551" r:id="rId113"/>
    <p:sldLayoutId id="2147486552" r:id="rId114"/>
    <p:sldLayoutId id="2147486553" r:id="rId115"/>
    <p:sldLayoutId id="2147486554" r:id="rId116"/>
    <p:sldLayoutId id="2147486555" r:id="rId117"/>
    <p:sldLayoutId id="2147486556" r:id="rId118"/>
    <p:sldLayoutId id="2147486557" r:id="rId119"/>
    <p:sldLayoutId id="2147486558" r:id="rId120"/>
    <p:sldLayoutId id="2147486559" r:id="rId121"/>
    <p:sldLayoutId id="2147486560" r:id="rId122"/>
    <p:sldLayoutId id="2147486561" r:id="rId123"/>
    <p:sldLayoutId id="2147486562" r:id="rId124"/>
    <p:sldLayoutId id="2147486563" r:id="rId125"/>
    <p:sldLayoutId id="2147486564" r:id="rId126"/>
    <p:sldLayoutId id="2147486565" r:id="rId127"/>
    <p:sldLayoutId id="2147486566" r:id="rId128"/>
    <p:sldLayoutId id="2147486567" r:id="rId129"/>
    <p:sldLayoutId id="2147486568" r:id="rId130"/>
    <p:sldLayoutId id="2147486569" r:id="rId131"/>
    <p:sldLayoutId id="2147486570" r:id="rId132"/>
    <p:sldLayoutId id="2147486571" r:id="rId133"/>
    <p:sldLayoutId id="2147486572" r:id="rId134"/>
    <p:sldLayoutId id="2147486573" r:id="rId135"/>
    <p:sldLayoutId id="2147486574" r:id="rId136"/>
    <p:sldLayoutId id="2147486575" r:id="rId137"/>
    <p:sldLayoutId id="2147486576" r:id="rId138"/>
    <p:sldLayoutId id="2147486577" r:id="rId139"/>
    <p:sldLayoutId id="2147486578" r:id="rId140"/>
    <p:sldLayoutId id="2147486579" r:id="rId141"/>
    <p:sldLayoutId id="2147486580" r:id="rId142"/>
    <p:sldLayoutId id="2147486581" r:id="rId143"/>
    <p:sldLayoutId id="2147486582" r:id="rId144"/>
    <p:sldLayoutId id="2147486583" r:id="rId145"/>
    <p:sldLayoutId id="2147486584" r:id="rId146"/>
    <p:sldLayoutId id="2147486585" r:id="rId147"/>
    <p:sldLayoutId id="2147486586" r:id="rId148"/>
    <p:sldLayoutId id="2147486587" r:id="rId149"/>
    <p:sldLayoutId id="2147486588" r:id="rId150"/>
    <p:sldLayoutId id="2147486589" r:id="rId151"/>
    <p:sldLayoutId id="2147486590" r:id="rId152"/>
    <p:sldLayoutId id="2147486591" r:id="rId153"/>
    <p:sldLayoutId id="2147486592" r:id="rId154"/>
    <p:sldLayoutId id="2147486593" r:id="rId155"/>
    <p:sldLayoutId id="2147486594" r:id="rId156"/>
    <p:sldLayoutId id="2147486595" r:id="rId157"/>
    <p:sldLayoutId id="2147486596" r:id="rId158"/>
    <p:sldLayoutId id="2147486597" r:id="rId159"/>
    <p:sldLayoutId id="2147486598" r:id="rId160"/>
    <p:sldLayoutId id="2147486599" r:id="rId161"/>
    <p:sldLayoutId id="2147486600" r:id="rId162"/>
    <p:sldLayoutId id="2147486601" r:id="rId163"/>
    <p:sldLayoutId id="2147486602" r:id="rId164"/>
    <p:sldLayoutId id="2147486603" r:id="rId165"/>
    <p:sldLayoutId id="2147486604" r:id="rId166"/>
    <p:sldLayoutId id="2147486605" r:id="rId16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Open Sans Light" panose="020B03060305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4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6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13" Type="http://schemas.openxmlformats.org/officeDocument/2006/relationships/image" Target="../media/image24.jpeg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12" Type="http://schemas.openxmlformats.org/officeDocument/2006/relationships/image" Target="../media/image2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90.xml"/><Relationship Id="rId6" Type="http://schemas.openxmlformats.org/officeDocument/2006/relationships/image" Target="../media/image17.jpeg"/><Relationship Id="rId11" Type="http://schemas.openxmlformats.org/officeDocument/2006/relationships/image" Target="../media/image22.jpeg"/><Relationship Id="rId5" Type="http://schemas.openxmlformats.org/officeDocument/2006/relationships/image" Target="../media/image16.jpeg"/><Relationship Id="rId10" Type="http://schemas.openxmlformats.org/officeDocument/2006/relationships/image" Target="../media/image21.jpeg"/><Relationship Id="rId4" Type="http://schemas.openxmlformats.org/officeDocument/2006/relationships/image" Target="../media/image15.jpeg"/><Relationship Id="rId9" Type="http://schemas.openxmlformats.org/officeDocument/2006/relationships/image" Target="../media/image20.jpeg"/><Relationship Id="rId1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9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62.xml"/><Relationship Id="rId4" Type="http://schemas.openxmlformats.org/officeDocument/2006/relationships/image" Target="../media/image2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87.xml"/><Relationship Id="rId4" Type="http://schemas.openxmlformats.org/officeDocument/2006/relationships/image" Target="../media/image30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6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6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8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68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36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8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860.xml"/><Relationship Id="rId4" Type="http://schemas.openxmlformats.org/officeDocument/2006/relationships/image" Target="../media/image30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6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9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9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9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90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6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bGeUXo5TE4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6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1B08B816-F2CC-2A0D-1ADB-45C84C7D9CCC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4" b="13774"/>
          <a:stretch>
            <a:fillRect/>
          </a:stretch>
        </p:blipFill>
        <p:spPr bwMode="auto">
          <a:xfrm>
            <a:off x="1820917" y="1086287"/>
            <a:ext cx="7323083" cy="298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FB4EB27-C2CA-41CF-AC12-2AB1BE972571}"/>
              </a:ext>
            </a:extLst>
          </p:cNvPr>
          <p:cNvSpPr/>
          <p:nvPr/>
        </p:nvSpPr>
        <p:spPr>
          <a:xfrm>
            <a:off x="2052693" y="831850"/>
            <a:ext cx="3085608" cy="3492500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 panose="020B0306030504020204" pitchFamily="34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20CC0C-0E7D-4CA8-829A-92540C2236EA}"/>
              </a:ext>
            </a:extLst>
          </p:cNvPr>
          <p:cNvSpPr txBox="1"/>
          <p:nvPr/>
        </p:nvSpPr>
        <p:spPr>
          <a:xfrm>
            <a:off x="2225085" y="1176555"/>
            <a:ext cx="275331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Monopolistic</a:t>
            </a:r>
            <a:r>
              <a:rPr kumimoji="0" lang="id-ID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id-ID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Competition</a:t>
            </a:r>
            <a:r>
              <a:rPr kumimoji="0" lang="id-ID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 </a:t>
            </a:r>
          </a:p>
          <a:p>
            <a:pPr marL="0" marR="0" lvl="0" indent="0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&amp; </a:t>
            </a:r>
            <a:r>
              <a:rPr kumimoji="0" lang="id-ID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Product</a:t>
            </a:r>
            <a:r>
              <a:rPr kumimoji="0" lang="id-ID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 </a:t>
            </a:r>
            <a:r>
              <a:rPr kumimoji="0" lang="id-ID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 ExtraBold" panose="020B0903030101060003" pitchFamily="34" charset="0"/>
                <a:ea typeface="MS PGothic" panose="020B0600070205080204" pitchFamily="34" charset="-128"/>
                <a:cs typeface="+mn-cs"/>
              </a:rPr>
              <a:t>Differentiation</a:t>
            </a:r>
            <a:endParaRPr kumimoji="0" lang="id-ID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aleway ExtraBold" panose="020B0903030101060003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155D5C-3AEE-42C5-8D43-05889D1AB62B}"/>
              </a:ext>
            </a:extLst>
          </p:cNvPr>
          <p:cNvSpPr/>
          <p:nvPr/>
        </p:nvSpPr>
        <p:spPr>
          <a:xfrm>
            <a:off x="1182946" y="831850"/>
            <a:ext cx="333868" cy="3492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01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 panose="020B0306030504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89866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919657-CAB8-44F7-BC22-004C00C85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277" y="0"/>
            <a:ext cx="7069723" cy="51435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948236-0CF5-423C-B3C0-FCD1455610C7}"/>
              </a:ext>
            </a:extLst>
          </p:cNvPr>
          <p:cNvSpPr/>
          <p:nvPr/>
        </p:nvSpPr>
        <p:spPr>
          <a:xfrm>
            <a:off x="284480" y="1244498"/>
            <a:ext cx="1709332" cy="265450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  <a:latin typeface="Open Sans Light" panose="020B0306030504020204" pitchFamily="34" charset="0"/>
              </a:rPr>
              <a:t>It’s just water but it makes you look like you’ve got a craft beer. The12 pack sells for about $27. </a:t>
            </a:r>
            <a:endParaRPr lang="id-ID" sz="200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8576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7" name="Title 10"/>
          <p:cNvSpPr>
            <a:spLocks noGrp="1"/>
          </p:cNvSpPr>
          <p:nvPr>
            <p:ph type="title"/>
          </p:nvPr>
        </p:nvSpPr>
        <p:spPr>
          <a:xfrm>
            <a:off x="1472804" y="-152400"/>
            <a:ext cx="6172200" cy="857250"/>
          </a:xfrm>
        </p:spPr>
        <p:txBody>
          <a:bodyPr/>
          <a:lstStyle/>
          <a:p>
            <a:pPr eaLnBrk="1" hangingPunct="1"/>
            <a:r>
              <a:rPr lang="en-US">
                <a:latin typeface="Helvetica Neue" pitchFamily="-103" charset="0"/>
              </a:rPr>
              <a:t>Advertising Increases Cost</a:t>
            </a:r>
            <a:endParaRPr lang="en-US"/>
          </a:p>
        </p:txBody>
      </p:sp>
      <p:pic>
        <p:nvPicPr>
          <p:cNvPr id="11" name="Picture 10" descr="PRINECOMI2_FIG12.06-05c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49692" y="2050728"/>
            <a:ext cx="118872" cy="585216"/>
          </a:xfrm>
          <a:prstGeom prst="rect">
            <a:avLst/>
          </a:prstGeom>
        </p:spPr>
      </p:pic>
      <p:pic>
        <p:nvPicPr>
          <p:cNvPr id="12" name="Picture 11" descr="PRINECOMI2_FIG12.06-05b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82608" y="1909995"/>
            <a:ext cx="845820" cy="59436"/>
          </a:xfrm>
          <a:prstGeom prst="rect">
            <a:avLst/>
          </a:prstGeom>
        </p:spPr>
      </p:pic>
      <p:pic>
        <p:nvPicPr>
          <p:cNvPr id="13" name="Picture 12" descr="PRINECOMI2_FIG12.06-04d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19359" y="2618800"/>
            <a:ext cx="571500" cy="224028"/>
          </a:xfrm>
          <a:prstGeom prst="rect">
            <a:avLst/>
          </a:prstGeom>
        </p:spPr>
      </p:pic>
      <p:pic>
        <p:nvPicPr>
          <p:cNvPr id="14" name="Picture 13" descr="PRINECOMI2_FIG12.06-04c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74312" y="2849450"/>
            <a:ext cx="1572768" cy="1947672"/>
          </a:xfrm>
          <a:prstGeom prst="rect">
            <a:avLst/>
          </a:prstGeom>
        </p:spPr>
      </p:pic>
      <p:pic>
        <p:nvPicPr>
          <p:cNvPr id="15" name="Picture 14" descr="PRINECOMI2_FIG12.06-03b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87181" y="2627517"/>
            <a:ext cx="836676" cy="2176272"/>
          </a:xfrm>
          <a:prstGeom prst="rect">
            <a:avLst/>
          </a:prstGeom>
        </p:spPr>
      </p:pic>
      <p:pic>
        <p:nvPicPr>
          <p:cNvPr id="16" name="Picture 15" descr="PRINECOMI2_FIG12.06-02a.jpg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28451" y="1807367"/>
            <a:ext cx="2098548" cy="3246120"/>
          </a:xfrm>
          <a:prstGeom prst="rect">
            <a:avLst/>
          </a:prstGeom>
        </p:spPr>
      </p:pic>
      <p:pic>
        <p:nvPicPr>
          <p:cNvPr id="17" name="Picture 16" descr="PRINECOMI2_FIG12.06-02b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08714" y="1371501"/>
            <a:ext cx="4732020" cy="2395728"/>
          </a:xfrm>
          <a:prstGeom prst="rect">
            <a:avLst/>
          </a:prstGeom>
        </p:spPr>
      </p:pic>
      <p:pic>
        <p:nvPicPr>
          <p:cNvPr id="18" name="Picture 17" descr="PRINECOMI2_FIG12.06-03a.jpg"/>
          <p:cNvPicPr>
            <a:picLocks noChangeAspect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66264" y="2488021"/>
            <a:ext cx="214884" cy="205740"/>
          </a:xfrm>
          <a:prstGeom prst="rect">
            <a:avLst/>
          </a:prstGeom>
        </p:spPr>
      </p:pic>
      <p:pic>
        <p:nvPicPr>
          <p:cNvPr id="19" name="Picture 18" descr="PRINECOMI2_FIG12.06-04a.jpg"/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19574" y="680365"/>
            <a:ext cx="4581144" cy="2400300"/>
          </a:xfrm>
          <a:prstGeom prst="rect">
            <a:avLst/>
          </a:prstGeom>
        </p:spPr>
      </p:pic>
      <p:pic>
        <p:nvPicPr>
          <p:cNvPr id="20" name="Picture 19" descr="PRINECOMI2_FIG12.06-05a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60456" y="1684157"/>
            <a:ext cx="118872" cy="274320"/>
          </a:xfrm>
          <a:prstGeom prst="rect">
            <a:avLst/>
          </a:prstGeom>
        </p:spPr>
      </p:pic>
      <p:pic>
        <p:nvPicPr>
          <p:cNvPr id="21" name="Picture 20" descr="PRINECOMI2_FIG12.06-01.jpg"/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38478" y="625075"/>
            <a:ext cx="6067044" cy="4480560"/>
          </a:xfrm>
          <a:prstGeom prst="rect">
            <a:avLst/>
          </a:prstGeom>
        </p:spPr>
      </p:pic>
      <p:pic>
        <p:nvPicPr>
          <p:cNvPr id="22" name="Picture 21" descr="PRINECOMI2_FIG12.06-04b.jpg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66378" y="2617610"/>
            <a:ext cx="160020" cy="301752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rot="5400000" flipH="1" flipV="1">
            <a:off x="3850048" y="3380066"/>
            <a:ext cx="587215" cy="119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A15D4-DBDA-97A5-D241-EAF5A752D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420" y="1616506"/>
            <a:ext cx="5552231" cy="2077987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TPS: </a:t>
            </a:r>
            <a:r>
              <a:rPr lang="en-US" b="1" dirty="0"/>
              <a:t>TikTok made me buy it</a:t>
            </a:r>
            <a:br>
              <a:rPr lang="en-US" sz="2500" dirty="0"/>
            </a:br>
            <a:br>
              <a:rPr lang="en-US" sz="2500" dirty="0"/>
            </a:br>
            <a:r>
              <a:rPr lang="en-US" sz="1600" b="1" dirty="0"/>
              <a:t>1. </a:t>
            </a:r>
            <a:r>
              <a:rPr lang="en-US" sz="1600" dirty="0"/>
              <a:t>Have you purchased anything from a social media influencer posting about it?</a:t>
            </a:r>
            <a:br>
              <a:rPr lang="en-US" sz="1600" dirty="0"/>
            </a:br>
            <a:br>
              <a:rPr lang="en-US" sz="1600" dirty="0"/>
            </a:br>
            <a:r>
              <a:rPr lang="en-US" sz="1600" b="1" dirty="0"/>
              <a:t>2. </a:t>
            </a:r>
            <a:r>
              <a:rPr lang="en-US" sz="1600" dirty="0"/>
              <a:t>Did the product live up to the hype?</a:t>
            </a:r>
            <a:br>
              <a:rPr lang="en-US" sz="1600" dirty="0"/>
            </a:br>
            <a:br>
              <a:rPr lang="en-US" sz="1600" dirty="0"/>
            </a:br>
            <a:r>
              <a:rPr lang="en-US" sz="1600" b="1" dirty="0"/>
              <a:t>3. </a:t>
            </a:r>
            <a:r>
              <a:rPr lang="en-US" sz="1600" dirty="0"/>
              <a:t>Are you more likely to click on a link from a social media influencer or from an ad banner?</a:t>
            </a:r>
            <a:br>
              <a:rPr lang="en-US" sz="1600" dirty="0"/>
            </a:br>
            <a:br>
              <a:rPr lang="en-US" sz="1600" dirty="0"/>
            </a:br>
            <a:r>
              <a:rPr lang="en-US" sz="1600" b="1" dirty="0"/>
              <a:t>4. </a:t>
            </a:r>
            <a:r>
              <a:rPr lang="en-US" sz="1600" dirty="0"/>
              <a:t>What does (3) tell a firm about the expected demand shift from each type of advertising?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E6675E-03BF-1B1A-3668-4A0B8DEB3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5238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93604"/>
      </p:ext>
    </p:extLst>
  </p:cSld>
  <p:clrMapOvr>
    <a:masterClrMapping/>
  </p:clrMapOvr>
  <p:transition spd="slow">
    <p:dissolv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outhwash and Oral Care | LISTERINE®">
            <a:extLst>
              <a:ext uri="{FF2B5EF4-FFF2-40B4-BE49-F238E27FC236}">
                <a16:creationId xmlns:a16="http://schemas.microsoft.com/office/drawing/2014/main" id="{4F5E4EB8-D278-19A0-9D81-C171CF271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297" y="20934"/>
            <a:ext cx="9421800" cy="5101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24ABA29-2B74-472A-8760-4C7885656669}"/>
              </a:ext>
            </a:extLst>
          </p:cNvPr>
          <p:cNvSpPr/>
          <p:nvPr/>
        </p:nvSpPr>
        <p:spPr>
          <a:xfrm>
            <a:off x="-12699" y="228601"/>
            <a:ext cx="4816050" cy="1104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86DB0B-ED02-4C09-83E5-E4D9BB37B928}"/>
              </a:ext>
            </a:extLst>
          </p:cNvPr>
          <p:cNvSpPr/>
          <p:nvPr/>
        </p:nvSpPr>
        <p:spPr>
          <a:xfrm rot="16200000">
            <a:off x="4491500" y="540451"/>
            <a:ext cx="1104899" cy="48119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83C101-ACF5-4AD9-8FF7-98376F2A3423}"/>
              </a:ext>
            </a:extLst>
          </p:cNvPr>
          <p:cNvSpPr/>
          <p:nvPr/>
        </p:nvSpPr>
        <p:spPr>
          <a:xfrm rot="16200000">
            <a:off x="4969375" y="540451"/>
            <a:ext cx="1104897" cy="481196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D42BB3-2F85-422C-A6A5-4320AE2D5729}"/>
              </a:ext>
            </a:extLst>
          </p:cNvPr>
          <p:cNvSpPr txBox="1"/>
          <p:nvPr/>
        </p:nvSpPr>
        <p:spPr>
          <a:xfrm>
            <a:off x="292100" y="290857"/>
            <a:ext cx="43575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bg1"/>
                </a:solidFill>
                <a:latin typeface="Raleway ExtraBold" panose="020B0903030101060003" pitchFamily="34" charset="0"/>
                <a:ea typeface="+mn-ea"/>
              </a:rPr>
              <a:t>The Ugly About Advertising</a:t>
            </a:r>
            <a:endParaRPr lang="id-ID" sz="2400" dirty="0">
              <a:solidFill>
                <a:schemeClr val="bg1"/>
              </a:solidFill>
              <a:latin typeface="Raleway ExtraBold" panose="020B0903030101060003" pitchFamily="34" charset="0"/>
              <a:ea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AFB82B-5C34-4EDB-8F88-C39571222F7E}"/>
              </a:ext>
            </a:extLst>
          </p:cNvPr>
          <p:cNvSpPr txBox="1"/>
          <p:nvPr/>
        </p:nvSpPr>
        <p:spPr>
          <a:xfrm>
            <a:off x="292100" y="839094"/>
            <a:ext cx="2886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id-ID" sz="16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It</a:t>
            </a:r>
            <a:r>
              <a:rPr lang="id-ID" sz="16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6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can</a:t>
            </a:r>
            <a:r>
              <a:rPr lang="id-ID" sz="16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6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be</a:t>
            </a:r>
            <a:r>
              <a:rPr lang="id-ID" sz="16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6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deceitful</a:t>
            </a:r>
            <a:r>
              <a:rPr lang="id-ID" sz="16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448228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8" grpId="0"/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961F7EE-8BFE-1146-9C92-FE3F4CF3E14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66" t="7787" b="961"/>
          <a:stretch/>
        </p:blipFill>
        <p:spPr>
          <a:xfrm>
            <a:off x="466726" y="457200"/>
            <a:ext cx="4105275" cy="42291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49B300-9C6C-BB4D-8200-7AEEA883E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3529" y="711689"/>
            <a:ext cx="2530868" cy="86049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846D308-2B7C-471B-8031-3B2BDE12615A}"/>
              </a:ext>
            </a:extLst>
          </p:cNvPr>
          <p:cNvGrpSpPr/>
          <p:nvPr/>
        </p:nvGrpSpPr>
        <p:grpSpPr>
          <a:xfrm>
            <a:off x="5208450" y="2209310"/>
            <a:ext cx="3052437" cy="553998"/>
            <a:chOff x="7136304" y="4329885"/>
            <a:chExt cx="4069915" cy="73866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99A21C-4F58-4CFA-81B0-D2FE82EBBFC2}"/>
                </a:ext>
              </a:extLst>
            </p:cNvPr>
            <p:cNvSpPr txBox="1"/>
            <p:nvPr/>
          </p:nvSpPr>
          <p:spPr>
            <a:xfrm>
              <a:off x="7136304" y="4406831"/>
              <a:ext cx="925896" cy="55399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100" b="0" i="0" u="none" strike="noStrike" kern="1200" cap="none" spc="3375" normalizeH="0" baseline="0" noProof="0" dirty="0">
                  <a:ln>
                    <a:noFill/>
                  </a:ln>
                  <a:solidFill>
                    <a:srgbClr val="DE414B"/>
                  </a:solidFill>
                  <a:effectLst/>
                  <a:uLnTx/>
                  <a:uFillTx/>
                  <a:latin typeface="la-solid-900" panose="02000503000000000000" pitchFamily="2" charset="0"/>
                  <a:ea typeface="MS PGothic" panose="020B0600070205080204" pitchFamily="34" charset="-128"/>
                  <a:cs typeface="+mn-cs"/>
                </a:rPr>
                <a:t>!</a:t>
              </a:r>
              <a:endParaRPr kumimoji="0" lang="id-ID" sz="2100" b="0" i="0" u="none" strike="noStrike" kern="1200" cap="none" spc="0" normalizeH="0" baseline="0" noProof="0" dirty="0">
                <a:ln>
                  <a:noFill/>
                </a:ln>
                <a:solidFill>
                  <a:srgbClr val="DE414B"/>
                </a:solidFill>
                <a:effectLst/>
                <a:uLnTx/>
                <a:uFillTx/>
                <a:latin typeface="la-solid-900" panose="02000503000000000000" pitchFamily="2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5EB0C66-BE77-4A41-AC67-2915B9249574}"/>
                </a:ext>
              </a:extLst>
            </p:cNvPr>
            <p:cNvSpPr txBox="1"/>
            <p:nvPr/>
          </p:nvSpPr>
          <p:spPr>
            <a:xfrm>
              <a:off x="7594136" y="4329885"/>
              <a:ext cx="3612083" cy="738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Launch the </a:t>
              </a:r>
              <a:r>
                <a:rPr kumimoji="0" lang="en-US" alt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Kahoot</a:t>
              </a: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! app or go to </a:t>
              </a:r>
              <a:r>
                <a:rPr kumimoji="0" lang="en-US" alt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Kahoot.it</a:t>
              </a: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 to play the challenge.</a:t>
              </a:r>
              <a:endParaRPr kumimoji="0" lang="id-ID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4F1294-8A61-405E-B976-EF9B6DE15627}"/>
              </a:ext>
            </a:extLst>
          </p:cNvPr>
          <p:cNvGrpSpPr/>
          <p:nvPr/>
        </p:nvGrpSpPr>
        <p:grpSpPr>
          <a:xfrm>
            <a:off x="5208450" y="2954492"/>
            <a:ext cx="3172510" cy="784830"/>
            <a:chOff x="7314668" y="3721727"/>
            <a:chExt cx="2881705" cy="104643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75B5712-6940-4001-8EBE-9E4FA5E9B8B0}"/>
                </a:ext>
              </a:extLst>
            </p:cNvPr>
            <p:cNvSpPr txBox="1"/>
            <p:nvPr/>
          </p:nvSpPr>
          <p:spPr>
            <a:xfrm>
              <a:off x="7314668" y="3952561"/>
              <a:ext cx="630769" cy="55399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100" b="0" i="0" u="none" strike="noStrike" kern="1200" cap="none" spc="3375" normalizeH="0" baseline="0" noProof="0" dirty="0">
                  <a:ln>
                    <a:noFill/>
                  </a:ln>
                  <a:solidFill>
                    <a:srgbClr val="DE414B"/>
                  </a:solidFill>
                  <a:effectLst/>
                  <a:uLnTx/>
                  <a:uFillTx/>
                  <a:latin typeface="la-solid-900" panose="02000503000000000000" pitchFamily="2" charset="0"/>
                  <a:ea typeface="MS PGothic" panose="020B0600070205080204" pitchFamily="34" charset="-128"/>
                  <a:cs typeface="+mn-cs"/>
                </a:rPr>
                <a:t>!</a:t>
              </a:r>
              <a:endParaRPr kumimoji="0" lang="id-ID" sz="2100" b="0" i="0" u="none" strike="noStrike" kern="1200" cap="none" spc="0" normalizeH="0" baseline="0" noProof="0" dirty="0">
                <a:ln>
                  <a:noFill/>
                </a:ln>
                <a:solidFill>
                  <a:srgbClr val="DE414B"/>
                </a:solidFill>
                <a:effectLst/>
                <a:uLnTx/>
                <a:uFillTx/>
                <a:latin typeface="la-solid-900" panose="02000503000000000000" pitchFamily="2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DC6DBFF-CE1D-4172-88D2-922EA8393FD6}"/>
                </a:ext>
              </a:extLst>
            </p:cNvPr>
            <p:cNvSpPr txBox="1"/>
            <p:nvPr/>
          </p:nvSpPr>
          <p:spPr>
            <a:xfrm>
              <a:off x="7630053" y="3721727"/>
              <a:ext cx="2566320" cy="1046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MS PGothic" panose="020B0600070205080204" pitchFamily="34" charset="-128"/>
                  <a:cs typeface="+mn-cs"/>
                </a:rPr>
                <a:t>For your </a:t>
              </a:r>
              <a:r>
                <a:rPr kumimoji="0" lang="en-US" alt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MS PGothic" panose="020B0600070205080204" pitchFamily="34" charset="-128"/>
                  <a:cs typeface="+mn-cs"/>
                </a:rPr>
                <a:t>Kahoot</a:t>
              </a: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MS PGothic" panose="020B0600070205080204" pitchFamily="34" charset="-128"/>
                  <a:cs typeface="+mn-cs"/>
                </a:rPr>
                <a:t>! nickname, use your EID. You must do this to earn participation points.</a:t>
              </a:r>
              <a:endParaRPr kumimoji="0" lang="id-ID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05F0A78-483D-5B4C-88C0-DB8FE98F3A09}"/>
              </a:ext>
            </a:extLst>
          </p:cNvPr>
          <p:cNvSpPr txBox="1"/>
          <p:nvPr/>
        </p:nvSpPr>
        <p:spPr>
          <a:xfrm>
            <a:off x="5204609" y="3958606"/>
            <a:ext cx="694422" cy="4154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100" b="0" i="0" u="none" strike="noStrike" kern="1200" cap="none" spc="3375" normalizeH="0" baseline="0" noProof="0" dirty="0">
                <a:ln>
                  <a:noFill/>
                </a:ln>
                <a:solidFill>
                  <a:srgbClr val="DE414B"/>
                </a:solidFill>
                <a:effectLst/>
                <a:uLnTx/>
                <a:uFillTx/>
                <a:latin typeface="la-solid-900" panose="02000503000000000000" pitchFamily="2" charset="0"/>
                <a:ea typeface="MS PGothic" panose="020B0600070205080204" pitchFamily="34" charset="-128"/>
                <a:cs typeface="+mn-cs"/>
              </a:rPr>
              <a:t>!</a:t>
            </a:r>
            <a:endParaRPr kumimoji="0" lang="id-ID" sz="2100" b="0" i="0" u="none" strike="noStrike" kern="1200" cap="none" spc="0" normalizeH="0" baseline="0" noProof="0" dirty="0">
              <a:ln>
                <a:noFill/>
              </a:ln>
              <a:solidFill>
                <a:srgbClr val="DE414B"/>
              </a:solidFill>
              <a:effectLst/>
              <a:uLnTx/>
              <a:uFillTx/>
              <a:latin typeface="la-solid-900" panose="02000503000000000000" pitchFamily="2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4A960D-C5F6-2A40-A002-DC4D2D9EAB51}"/>
              </a:ext>
            </a:extLst>
          </p:cNvPr>
          <p:cNvSpPr txBox="1"/>
          <p:nvPr/>
        </p:nvSpPr>
        <p:spPr>
          <a:xfrm>
            <a:off x="5565447" y="3900898"/>
            <a:ext cx="29647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S PGothic" panose="020B0600070205080204" pitchFamily="34" charset="-128"/>
                <a:cs typeface="+mn-cs"/>
              </a:rPr>
              <a:t>Points are earned for correct answers, not speed.</a:t>
            </a:r>
            <a:endParaRPr kumimoji="0" lang="id-ID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4157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8">
            <a:extLst>
              <a:ext uri="{FF2B5EF4-FFF2-40B4-BE49-F238E27FC236}">
                <a16:creationId xmlns:a16="http://schemas.microsoft.com/office/drawing/2014/main" id="{2CF20ACE-34A7-9BBE-C996-CB641C443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8337" y="2062710"/>
            <a:ext cx="2413000" cy="153511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9050">
                <a:solidFill>
                  <a:schemeClr val="tx1"/>
                </a:solidFill>
                <a:prstDash val="dash"/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Rectangle 9">
            <a:extLst>
              <a:ext uri="{FF2B5EF4-FFF2-40B4-BE49-F238E27FC236}">
                <a16:creationId xmlns:a16="http://schemas.microsoft.com/office/drawing/2014/main" id="{95EA9C07-6A72-E117-BC54-889608AEC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8737" y="3807373"/>
            <a:ext cx="439738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i="1">
                <a:solidFill>
                  <a:srgbClr val="000000"/>
                </a:solidFill>
              </a:rPr>
              <a:t>MR</a:t>
            </a:r>
            <a:r>
              <a:rPr lang="en-US" i="1" baseline="-25000">
                <a:solidFill>
                  <a:srgbClr val="000000"/>
                </a:solidFill>
              </a:rPr>
              <a:t>1</a:t>
            </a:r>
            <a:endParaRPr lang="en-US" baseline="-25000"/>
          </a:p>
        </p:txBody>
      </p:sp>
      <p:sp>
        <p:nvSpPr>
          <p:cNvPr id="31" name="Rectangle 10">
            <a:extLst>
              <a:ext uri="{FF2B5EF4-FFF2-40B4-BE49-F238E27FC236}">
                <a16:creationId xmlns:a16="http://schemas.microsoft.com/office/drawing/2014/main" id="{158BC9E6-8AA4-FBE3-A15A-76F6E0BBC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9537" y="1902373"/>
            <a:ext cx="3810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>
                <a:solidFill>
                  <a:srgbClr val="000000"/>
                </a:solidFill>
              </a:rPr>
              <a:t>$70</a:t>
            </a:r>
            <a:endParaRPr lang="en-US"/>
          </a:p>
        </p:txBody>
      </p:sp>
      <p:sp>
        <p:nvSpPr>
          <p:cNvPr id="32" name="Rectangle 11">
            <a:extLst>
              <a:ext uri="{FF2B5EF4-FFF2-40B4-BE49-F238E27FC236}">
                <a16:creationId xmlns:a16="http://schemas.microsoft.com/office/drawing/2014/main" id="{A429DC7E-B861-8B5E-FB62-0BA15849EA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6537" y="3431135"/>
            <a:ext cx="2540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>
                <a:solidFill>
                  <a:srgbClr val="000000"/>
                </a:solidFill>
              </a:rPr>
              <a:t>30</a:t>
            </a:r>
            <a:endParaRPr lang="en-US"/>
          </a:p>
        </p:txBody>
      </p:sp>
      <p:sp>
        <p:nvSpPr>
          <p:cNvPr id="33" name="Rectangle 12">
            <a:extLst>
              <a:ext uri="{FF2B5EF4-FFF2-40B4-BE49-F238E27FC236}">
                <a16:creationId xmlns:a16="http://schemas.microsoft.com/office/drawing/2014/main" id="{2BCFB27A-F6DD-3293-CBF4-90F91072F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4487" y="4901160"/>
            <a:ext cx="3810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>
                <a:solidFill>
                  <a:srgbClr val="000000"/>
                </a:solidFill>
              </a:rPr>
              <a:t>250</a:t>
            </a:r>
            <a:endParaRPr lang="en-US"/>
          </a:p>
        </p:txBody>
      </p:sp>
      <p:sp>
        <p:nvSpPr>
          <p:cNvPr id="34" name="Rectangle 13">
            <a:extLst>
              <a:ext uri="{FF2B5EF4-FFF2-40B4-BE49-F238E27FC236}">
                <a16:creationId xmlns:a16="http://schemas.microsoft.com/office/drawing/2014/main" id="{020B2F11-A1F6-9E57-F93B-6A8EE408F7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1350" y="3246985"/>
            <a:ext cx="21113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i="1">
                <a:solidFill>
                  <a:srgbClr val="000000"/>
                </a:solidFill>
              </a:rPr>
              <a:t>d</a:t>
            </a:r>
            <a:r>
              <a:rPr lang="en-US" i="1" baseline="-25000">
                <a:solidFill>
                  <a:srgbClr val="000000"/>
                </a:solidFill>
              </a:rPr>
              <a:t>1</a:t>
            </a:r>
            <a:endParaRPr lang="en-US" baseline="-25000"/>
          </a:p>
        </p:txBody>
      </p:sp>
      <p:sp>
        <p:nvSpPr>
          <p:cNvPr id="35" name="Rectangle 14">
            <a:extLst>
              <a:ext uri="{FF2B5EF4-FFF2-40B4-BE49-F238E27FC236}">
                <a16:creationId xmlns:a16="http://schemas.microsoft.com/office/drawing/2014/main" id="{3C4D9334-F83E-C828-2418-9EB08E510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7700" y="1745210"/>
            <a:ext cx="1524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i="1">
                <a:solidFill>
                  <a:srgbClr val="000000"/>
                </a:solidFill>
              </a:rPr>
              <a:t>A</a:t>
            </a:r>
            <a:endParaRPr lang="en-US"/>
          </a:p>
        </p:txBody>
      </p:sp>
      <p:sp>
        <p:nvSpPr>
          <p:cNvPr id="36" name="Rectangle 15">
            <a:extLst>
              <a:ext uri="{FF2B5EF4-FFF2-40B4-BE49-F238E27FC236}">
                <a16:creationId xmlns:a16="http://schemas.microsoft.com/office/drawing/2014/main" id="{C09849A7-509C-C26B-46E7-7D8D3421CD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6337" y="1689648"/>
            <a:ext cx="3556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i="1">
                <a:solidFill>
                  <a:srgbClr val="000000"/>
                </a:solidFill>
              </a:rPr>
              <a:t>MC</a:t>
            </a:r>
            <a:endParaRPr lang="en-US"/>
          </a:p>
        </p:txBody>
      </p:sp>
      <p:sp>
        <p:nvSpPr>
          <p:cNvPr id="37" name="Freeform 16">
            <a:extLst>
              <a:ext uri="{FF2B5EF4-FFF2-40B4-BE49-F238E27FC236}">
                <a16:creationId xmlns:a16="http://schemas.microsoft.com/office/drawing/2014/main" id="{7A026359-02B0-7F33-8F47-FA34C2107C66}"/>
              </a:ext>
            </a:extLst>
          </p:cNvPr>
          <p:cNvSpPr>
            <a:spLocks/>
          </p:cNvSpPr>
          <p:nvPr/>
        </p:nvSpPr>
        <p:spPr bwMode="auto">
          <a:xfrm>
            <a:off x="1935162" y="748260"/>
            <a:ext cx="5024438" cy="3443288"/>
          </a:xfrm>
          <a:custGeom>
            <a:avLst/>
            <a:gdLst>
              <a:gd name="T0" fmla="*/ 2090 w 3165"/>
              <a:gd name="T1" fmla="*/ 1967 h 1967"/>
              <a:gd name="T2" fmla="*/ 0 w 3165"/>
              <a:gd name="T3" fmla="*/ 0 h 1967"/>
              <a:gd name="T4" fmla="*/ 3165 w 3165"/>
              <a:gd name="T5" fmla="*/ 1524 h 19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165" h="1967">
                <a:moveTo>
                  <a:pt x="2090" y="1967"/>
                </a:moveTo>
                <a:lnTo>
                  <a:pt x="0" y="0"/>
                </a:lnTo>
                <a:lnTo>
                  <a:pt x="3165" y="1524"/>
                </a:lnTo>
              </a:path>
            </a:pathLst>
          </a:custGeom>
          <a:noFill/>
          <a:ln w="57150" cmpd="sng">
            <a:solidFill>
              <a:srgbClr val="17515E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Rectangle 17">
            <a:extLst>
              <a:ext uri="{FF2B5EF4-FFF2-40B4-BE49-F238E27FC236}">
                <a16:creationId xmlns:a16="http://schemas.microsoft.com/office/drawing/2014/main" id="{13A862A0-1C20-C775-033F-9BA571C210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1850" y="1956348"/>
            <a:ext cx="4572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i="1">
                <a:solidFill>
                  <a:srgbClr val="000000"/>
                </a:solidFill>
              </a:rPr>
              <a:t>ATC</a:t>
            </a:r>
            <a:endParaRPr lang="en-US"/>
          </a:p>
        </p:txBody>
      </p:sp>
      <p:sp>
        <p:nvSpPr>
          <p:cNvPr id="39" name="Line 18">
            <a:extLst>
              <a:ext uri="{FF2B5EF4-FFF2-40B4-BE49-F238E27FC236}">
                <a16:creationId xmlns:a16="http://schemas.microsoft.com/office/drawing/2014/main" id="{92EC9790-7BD0-920D-B543-D148C78964A9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75" y="2038898"/>
            <a:ext cx="136525" cy="158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Line 19">
            <a:extLst>
              <a:ext uri="{FF2B5EF4-FFF2-40B4-BE49-F238E27FC236}">
                <a16:creationId xmlns:a16="http://schemas.microsoft.com/office/drawing/2014/main" id="{34C41F55-1803-41FE-4069-7812D0FF5B58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75" y="3575598"/>
            <a:ext cx="136525" cy="158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Line 20">
            <a:extLst>
              <a:ext uri="{FF2B5EF4-FFF2-40B4-BE49-F238E27FC236}">
                <a16:creationId xmlns:a16="http://schemas.microsoft.com/office/drawing/2014/main" id="{03EDBCFF-5D09-8BF4-B854-CEB419A85C6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52925" y="4724948"/>
            <a:ext cx="1587" cy="14128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Freeform 21">
            <a:extLst>
              <a:ext uri="{FF2B5EF4-FFF2-40B4-BE49-F238E27FC236}">
                <a16:creationId xmlns:a16="http://schemas.microsoft.com/office/drawing/2014/main" id="{806E108F-E5A0-4354-7FAF-D2FD728774E2}"/>
              </a:ext>
            </a:extLst>
          </p:cNvPr>
          <p:cNvSpPr>
            <a:spLocks/>
          </p:cNvSpPr>
          <p:nvPr/>
        </p:nvSpPr>
        <p:spPr bwMode="auto">
          <a:xfrm>
            <a:off x="4283075" y="1964285"/>
            <a:ext cx="136525" cy="136525"/>
          </a:xfrm>
          <a:custGeom>
            <a:avLst/>
            <a:gdLst>
              <a:gd name="T0" fmla="*/ 39 w 78"/>
              <a:gd name="T1" fmla="*/ 67 h 67"/>
              <a:gd name="T2" fmla="*/ 39 w 78"/>
              <a:gd name="T3" fmla="*/ 67 h 67"/>
              <a:gd name="T4" fmla="*/ 54 w 78"/>
              <a:gd name="T5" fmla="*/ 64 h 67"/>
              <a:gd name="T6" fmla="*/ 66 w 78"/>
              <a:gd name="T7" fmla="*/ 57 h 67"/>
              <a:gd name="T8" fmla="*/ 74 w 78"/>
              <a:gd name="T9" fmla="*/ 47 h 67"/>
              <a:gd name="T10" fmla="*/ 78 w 78"/>
              <a:gd name="T11" fmla="*/ 34 h 67"/>
              <a:gd name="T12" fmla="*/ 78 w 78"/>
              <a:gd name="T13" fmla="*/ 34 h 67"/>
              <a:gd name="T14" fmla="*/ 74 w 78"/>
              <a:gd name="T15" fmla="*/ 20 h 67"/>
              <a:gd name="T16" fmla="*/ 66 w 78"/>
              <a:gd name="T17" fmla="*/ 10 h 67"/>
              <a:gd name="T18" fmla="*/ 54 w 78"/>
              <a:gd name="T19" fmla="*/ 3 h 67"/>
              <a:gd name="T20" fmla="*/ 39 w 78"/>
              <a:gd name="T21" fmla="*/ 0 h 67"/>
              <a:gd name="T22" fmla="*/ 39 w 78"/>
              <a:gd name="T23" fmla="*/ 0 h 67"/>
              <a:gd name="T24" fmla="*/ 23 w 78"/>
              <a:gd name="T25" fmla="*/ 3 h 67"/>
              <a:gd name="T26" fmla="*/ 12 w 78"/>
              <a:gd name="T27" fmla="*/ 10 h 67"/>
              <a:gd name="T28" fmla="*/ 4 w 78"/>
              <a:gd name="T29" fmla="*/ 20 h 67"/>
              <a:gd name="T30" fmla="*/ 0 w 78"/>
              <a:gd name="T31" fmla="*/ 34 h 67"/>
              <a:gd name="T32" fmla="*/ 0 w 78"/>
              <a:gd name="T33" fmla="*/ 34 h 67"/>
              <a:gd name="T34" fmla="*/ 4 w 78"/>
              <a:gd name="T35" fmla="*/ 47 h 67"/>
              <a:gd name="T36" fmla="*/ 12 w 78"/>
              <a:gd name="T37" fmla="*/ 57 h 67"/>
              <a:gd name="T38" fmla="*/ 23 w 78"/>
              <a:gd name="T39" fmla="*/ 64 h 67"/>
              <a:gd name="T40" fmla="*/ 39 w 78"/>
              <a:gd name="T41" fmla="*/ 67 h 67"/>
              <a:gd name="T42" fmla="*/ 39 w 78"/>
              <a:gd name="T4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8" h="67">
                <a:moveTo>
                  <a:pt x="39" y="67"/>
                </a:moveTo>
                <a:lnTo>
                  <a:pt x="39" y="67"/>
                </a:lnTo>
                <a:lnTo>
                  <a:pt x="54" y="64"/>
                </a:lnTo>
                <a:lnTo>
                  <a:pt x="66" y="57"/>
                </a:lnTo>
                <a:lnTo>
                  <a:pt x="74" y="47"/>
                </a:lnTo>
                <a:lnTo>
                  <a:pt x="78" y="34"/>
                </a:lnTo>
                <a:lnTo>
                  <a:pt x="78" y="34"/>
                </a:lnTo>
                <a:lnTo>
                  <a:pt x="74" y="20"/>
                </a:lnTo>
                <a:lnTo>
                  <a:pt x="66" y="10"/>
                </a:lnTo>
                <a:lnTo>
                  <a:pt x="54" y="3"/>
                </a:lnTo>
                <a:lnTo>
                  <a:pt x="39" y="0"/>
                </a:lnTo>
                <a:lnTo>
                  <a:pt x="39" y="0"/>
                </a:lnTo>
                <a:lnTo>
                  <a:pt x="23" y="3"/>
                </a:lnTo>
                <a:lnTo>
                  <a:pt x="12" y="10"/>
                </a:lnTo>
                <a:lnTo>
                  <a:pt x="4" y="20"/>
                </a:lnTo>
                <a:lnTo>
                  <a:pt x="0" y="34"/>
                </a:lnTo>
                <a:lnTo>
                  <a:pt x="0" y="34"/>
                </a:lnTo>
                <a:lnTo>
                  <a:pt x="4" y="47"/>
                </a:lnTo>
                <a:lnTo>
                  <a:pt x="12" y="57"/>
                </a:lnTo>
                <a:lnTo>
                  <a:pt x="23" y="64"/>
                </a:lnTo>
                <a:lnTo>
                  <a:pt x="39" y="67"/>
                </a:lnTo>
                <a:lnTo>
                  <a:pt x="39" y="6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3" name="Group 22">
            <a:extLst>
              <a:ext uri="{FF2B5EF4-FFF2-40B4-BE49-F238E27FC236}">
                <a16:creationId xmlns:a16="http://schemas.microsoft.com/office/drawing/2014/main" id="{15C2F26B-D316-6ECC-ADCE-C0B901BAFBF4}"/>
              </a:ext>
            </a:extLst>
          </p:cNvPr>
          <p:cNvGrpSpPr>
            <a:grpSpLocks/>
          </p:cNvGrpSpPr>
          <p:nvPr/>
        </p:nvGrpSpPr>
        <p:grpSpPr bwMode="auto">
          <a:xfrm>
            <a:off x="1185862" y="748260"/>
            <a:ext cx="6772275" cy="4424363"/>
            <a:chOff x="870" y="1044"/>
            <a:chExt cx="4266" cy="2787"/>
          </a:xfrm>
        </p:grpSpPr>
        <p:sp>
          <p:nvSpPr>
            <p:cNvPr id="44" name="Rectangle 23">
              <a:extLst>
                <a:ext uri="{FF2B5EF4-FFF2-40B4-BE49-F238E27FC236}">
                  <a16:creationId xmlns:a16="http://schemas.microsoft.com/office/drawing/2014/main" id="{5CBD1D32-7235-D722-F57C-4694E9747C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0" y="1044"/>
              <a:ext cx="403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</a:rPr>
                <a:t>Cost/P</a:t>
              </a:r>
              <a:endParaRPr lang="en-US" dirty="0"/>
            </a:p>
          </p:txBody>
        </p:sp>
        <p:sp>
          <p:nvSpPr>
            <p:cNvPr id="45" name="Rectangle 24">
              <a:extLst>
                <a:ext uri="{FF2B5EF4-FFF2-40B4-BE49-F238E27FC236}">
                  <a16:creationId xmlns:a16="http://schemas.microsoft.com/office/drawing/2014/main" id="{122E6311-245D-674C-26D9-12365097D2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5" y="3657"/>
              <a:ext cx="533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r"/>
              <a:r>
                <a:rPr lang="en-US" b="1" dirty="0">
                  <a:solidFill>
                    <a:srgbClr val="000000"/>
                  </a:solidFill>
                </a:rPr>
                <a:t>Quantity</a:t>
              </a:r>
              <a:endParaRPr lang="en-US" dirty="0"/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2FDAB318-25EC-4645-F37F-6D3AB4151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2" y="1044"/>
              <a:ext cx="3794" cy="2509"/>
            </a:xfrm>
            <a:custGeom>
              <a:avLst/>
              <a:gdLst>
                <a:gd name="T0" fmla="*/ 0 w 3363"/>
                <a:gd name="T1" fmla="*/ 0 h 2275"/>
                <a:gd name="T2" fmla="*/ 0 w 3363"/>
                <a:gd name="T3" fmla="*/ 2271 h 2275"/>
                <a:gd name="T4" fmla="*/ 3363 w 3363"/>
                <a:gd name="T5" fmla="*/ 2275 h 2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63" h="2275">
                  <a:moveTo>
                    <a:pt x="0" y="0"/>
                  </a:moveTo>
                  <a:lnTo>
                    <a:pt x="0" y="2271"/>
                  </a:lnTo>
                  <a:lnTo>
                    <a:pt x="3363" y="2275"/>
                  </a:lnTo>
                </a:path>
              </a:pathLst>
            </a:custGeom>
            <a:noFill/>
            <a:ln w="38100" cmpd="sng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7" name="Line 39">
            <a:extLst>
              <a:ext uri="{FF2B5EF4-FFF2-40B4-BE49-F238E27FC236}">
                <a16:creationId xmlns:a16="http://schemas.microsoft.com/office/drawing/2014/main" id="{1ECBDEE5-A9DD-FE88-2421-2E129E456F5A}"/>
              </a:ext>
            </a:extLst>
          </p:cNvPr>
          <p:cNvSpPr>
            <a:spLocks noChangeShapeType="1"/>
          </p:cNvSpPr>
          <p:nvPr/>
        </p:nvSpPr>
        <p:spPr bwMode="auto">
          <a:xfrm>
            <a:off x="4351337" y="3258098"/>
            <a:ext cx="0" cy="146843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Line 43">
            <a:extLst>
              <a:ext uri="{FF2B5EF4-FFF2-40B4-BE49-F238E27FC236}">
                <a16:creationId xmlns:a16="http://schemas.microsoft.com/office/drawing/2014/main" id="{CCF2E42E-60DB-EBC4-1F3B-841F9D64694C}"/>
              </a:ext>
            </a:extLst>
          </p:cNvPr>
          <p:cNvSpPr>
            <a:spLocks noChangeShapeType="1"/>
          </p:cNvSpPr>
          <p:nvPr/>
        </p:nvSpPr>
        <p:spPr bwMode="auto">
          <a:xfrm>
            <a:off x="1931987" y="2042073"/>
            <a:ext cx="2406650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" name="Line 44">
            <a:extLst>
              <a:ext uri="{FF2B5EF4-FFF2-40B4-BE49-F238E27FC236}">
                <a16:creationId xmlns:a16="http://schemas.microsoft.com/office/drawing/2014/main" id="{77A43863-1644-64CD-B2A6-FE7E136A534B}"/>
              </a:ext>
            </a:extLst>
          </p:cNvPr>
          <p:cNvSpPr>
            <a:spLocks noChangeShapeType="1"/>
          </p:cNvSpPr>
          <p:nvPr/>
        </p:nvSpPr>
        <p:spPr bwMode="auto">
          <a:xfrm>
            <a:off x="1933575" y="3578773"/>
            <a:ext cx="2414587" cy="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" name="Line 45">
            <a:extLst>
              <a:ext uri="{FF2B5EF4-FFF2-40B4-BE49-F238E27FC236}">
                <a16:creationId xmlns:a16="http://schemas.microsoft.com/office/drawing/2014/main" id="{0B157AD2-C705-F847-38E4-44F2D2DD8EA3}"/>
              </a:ext>
            </a:extLst>
          </p:cNvPr>
          <p:cNvSpPr>
            <a:spLocks noChangeShapeType="1"/>
          </p:cNvSpPr>
          <p:nvPr/>
        </p:nvSpPr>
        <p:spPr bwMode="auto">
          <a:xfrm>
            <a:off x="4351337" y="2069060"/>
            <a:ext cx="0" cy="1468438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Freeform 46">
            <a:extLst>
              <a:ext uri="{FF2B5EF4-FFF2-40B4-BE49-F238E27FC236}">
                <a16:creationId xmlns:a16="http://schemas.microsoft.com/office/drawing/2014/main" id="{3B77EB44-7646-43F1-C5B5-790F8F14BC41}"/>
              </a:ext>
            </a:extLst>
          </p:cNvPr>
          <p:cNvSpPr>
            <a:spLocks/>
          </p:cNvSpPr>
          <p:nvPr/>
        </p:nvSpPr>
        <p:spPr bwMode="auto">
          <a:xfrm>
            <a:off x="2195512" y="1962698"/>
            <a:ext cx="2903538" cy="1966912"/>
          </a:xfrm>
          <a:custGeom>
            <a:avLst/>
            <a:gdLst>
              <a:gd name="T0" fmla="*/ 0 w 1829"/>
              <a:gd name="T1" fmla="*/ 770 h 1125"/>
              <a:gd name="T2" fmla="*/ 0 w 1829"/>
              <a:gd name="T3" fmla="*/ 770 h 1125"/>
              <a:gd name="T4" fmla="*/ 23 w 1829"/>
              <a:gd name="T5" fmla="*/ 814 h 1125"/>
              <a:gd name="T6" fmla="*/ 50 w 1829"/>
              <a:gd name="T7" fmla="*/ 855 h 1125"/>
              <a:gd name="T8" fmla="*/ 81 w 1829"/>
              <a:gd name="T9" fmla="*/ 892 h 1125"/>
              <a:gd name="T10" fmla="*/ 108 w 1829"/>
              <a:gd name="T11" fmla="*/ 926 h 1125"/>
              <a:gd name="T12" fmla="*/ 139 w 1829"/>
              <a:gd name="T13" fmla="*/ 956 h 1125"/>
              <a:gd name="T14" fmla="*/ 170 w 1829"/>
              <a:gd name="T15" fmla="*/ 983 h 1125"/>
              <a:gd name="T16" fmla="*/ 202 w 1829"/>
              <a:gd name="T17" fmla="*/ 1007 h 1125"/>
              <a:gd name="T18" fmla="*/ 233 w 1829"/>
              <a:gd name="T19" fmla="*/ 1027 h 1125"/>
              <a:gd name="T20" fmla="*/ 295 w 1829"/>
              <a:gd name="T21" fmla="*/ 1061 h 1125"/>
              <a:gd name="T22" fmla="*/ 349 w 1829"/>
              <a:gd name="T23" fmla="*/ 1085 h 1125"/>
              <a:gd name="T24" fmla="*/ 403 w 1829"/>
              <a:gd name="T25" fmla="*/ 1098 h 1125"/>
              <a:gd name="T26" fmla="*/ 446 w 1829"/>
              <a:gd name="T27" fmla="*/ 1108 h 1125"/>
              <a:gd name="T28" fmla="*/ 446 w 1829"/>
              <a:gd name="T29" fmla="*/ 1108 h 1125"/>
              <a:gd name="T30" fmla="*/ 539 w 1829"/>
              <a:gd name="T31" fmla="*/ 1119 h 1125"/>
              <a:gd name="T32" fmla="*/ 625 w 1829"/>
              <a:gd name="T33" fmla="*/ 1125 h 1125"/>
              <a:gd name="T34" fmla="*/ 706 w 1829"/>
              <a:gd name="T35" fmla="*/ 1125 h 1125"/>
              <a:gd name="T36" fmla="*/ 780 w 1829"/>
              <a:gd name="T37" fmla="*/ 1122 h 1125"/>
              <a:gd name="T38" fmla="*/ 846 w 1829"/>
              <a:gd name="T39" fmla="*/ 1112 h 1125"/>
              <a:gd name="T40" fmla="*/ 908 w 1829"/>
              <a:gd name="T41" fmla="*/ 1098 h 1125"/>
              <a:gd name="T42" fmla="*/ 966 w 1829"/>
              <a:gd name="T43" fmla="*/ 1078 h 1125"/>
              <a:gd name="T44" fmla="*/ 1021 w 1829"/>
              <a:gd name="T45" fmla="*/ 1058 h 1125"/>
              <a:gd name="T46" fmla="*/ 1071 w 1829"/>
              <a:gd name="T47" fmla="*/ 1031 h 1125"/>
              <a:gd name="T48" fmla="*/ 1122 w 1829"/>
              <a:gd name="T49" fmla="*/ 1000 h 1125"/>
              <a:gd name="T50" fmla="*/ 1165 w 1829"/>
              <a:gd name="T51" fmla="*/ 963 h 1125"/>
              <a:gd name="T52" fmla="*/ 1207 w 1829"/>
              <a:gd name="T53" fmla="*/ 926 h 1125"/>
              <a:gd name="T54" fmla="*/ 1246 w 1829"/>
              <a:gd name="T55" fmla="*/ 885 h 1125"/>
              <a:gd name="T56" fmla="*/ 1285 w 1829"/>
              <a:gd name="T57" fmla="*/ 841 h 1125"/>
              <a:gd name="T58" fmla="*/ 1359 w 1829"/>
              <a:gd name="T59" fmla="*/ 747 h 1125"/>
              <a:gd name="T60" fmla="*/ 1359 w 1829"/>
              <a:gd name="T61" fmla="*/ 747 h 1125"/>
              <a:gd name="T62" fmla="*/ 1448 w 1829"/>
              <a:gd name="T63" fmla="*/ 622 h 1125"/>
              <a:gd name="T64" fmla="*/ 1533 w 1829"/>
              <a:gd name="T65" fmla="*/ 490 h 1125"/>
              <a:gd name="T66" fmla="*/ 1615 w 1829"/>
              <a:gd name="T67" fmla="*/ 365 h 1125"/>
              <a:gd name="T68" fmla="*/ 1685 w 1829"/>
              <a:gd name="T69" fmla="*/ 250 h 1125"/>
              <a:gd name="T70" fmla="*/ 1790 w 1829"/>
              <a:gd name="T71" fmla="*/ 71 h 1125"/>
              <a:gd name="T72" fmla="*/ 1829 w 1829"/>
              <a:gd name="T73" fmla="*/ 0 h 1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829" h="1125">
                <a:moveTo>
                  <a:pt x="0" y="770"/>
                </a:moveTo>
                <a:lnTo>
                  <a:pt x="0" y="770"/>
                </a:lnTo>
                <a:lnTo>
                  <a:pt x="23" y="814"/>
                </a:lnTo>
                <a:lnTo>
                  <a:pt x="50" y="855"/>
                </a:lnTo>
                <a:lnTo>
                  <a:pt x="81" y="892"/>
                </a:lnTo>
                <a:lnTo>
                  <a:pt x="108" y="926"/>
                </a:lnTo>
                <a:lnTo>
                  <a:pt x="139" y="956"/>
                </a:lnTo>
                <a:lnTo>
                  <a:pt x="170" y="983"/>
                </a:lnTo>
                <a:lnTo>
                  <a:pt x="202" y="1007"/>
                </a:lnTo>
                <a:lnTo>
                  <a:pt x="233" y="1027"/>
                </a:lnTo>
                <a:lnTo>
                  <a:pt x="295" y="1061"/>
                </a:lnTo>
                <a:lnTo>
                  <a:pt x="349" y="1085"/>
                </a:lnTo>
                <a:lnTo>
                  <a:pt x="403" y="1098"/>
                </a:lnTo>
                <a:lnTo>
                  <a:pt x="446" y="1108"/>
                </a:lnTo>
                <a:lnTo>
                  <a:pt x="446" y="1108"/>
                </a:lnTo>
                <a:lnTo>
                  <a:pt x="539" y="1119"/>
                </a:lnTo>
                <a:lnTo>
                  <a:pt x="625" y="1125"/>
                </a:lnTo>
                <a:lnTo>
                  <a:pt x="706" y="1125"/>
                </a:lnTo>
                <a:lnTo>
                  <a:pt x="780" y="1122"/>
                </a:lnTo>
                <a:lnTo>
                  <a:pt x="846" y="1112"/>
                </a:lnTo>
                <a:lnTo>
                  <a:pt x="908" y="1098"/>
                </a:lnTo>
                <a:lnTo>
                  <a:pt x="966" y="1078"/>
                </a:lnTo>
                <a:lnTo>
                  <a:pt x="1021" y="1058"/>
                </a:lnTo>
                <a:lnTo>
                  <a:pt x="1071" y="1031"/>
                </a:lnTo>
                <a:lnTo>
                  <a:pt x="1122" y="1000"/>
                </a:lnTo>
                <a:lnTo>
                  <a:pt x="1165" y="963"/>
                </a:lnTo>
                <a:lnTo>
                  <a:pt x="1207" y="926"/>
                </a:lnTo>
                <a:lnTo>
                  <a:pt x="1246" y="885"/>
                </a:lnTo>
                <a:lnTo>
                  <a:pt x="1285" y="841"/>
                </a:lnTo>
                <a:lnTo>
                  <a:pt x="1359" y="747"/>
                </a:lnTo>
                <a:lnTo>
                  <a:pt x="1359" y="747"/>
                </a:lnTo>
                <a:lnTo>
                  <a:pt x="1448" y="622"/>
                </a:lnTo>
                <a:lnTo>
                  <a:pt x="1533" y="490"/>
                </a:lnTo>
                <a:lnTo>
                  <a:pt x="1615" y="365"/>
                </a:lnTo>
                <a:lnTo>
                  <a:pt x="1685" y="250"/>
                </a:lnTo>
                <a:lnTo>
                  <a:pt x="1790" y="71"/>
                </a:lnTo>
                <a:lnTo>
                  <a:pt x="1829" y="0"/>
                </a:lnTo>
              </a:path>
            </a:pathLst>
          </a:custGeom>
          <a:noFill/>
          <a:ln w="57150" cmpd="sng">
            <a:solidFill>
              <a:srgbClr val="6D1845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47">
            <a:extLst>
              <a:ext uri="{FF2B5EF4-FFF2-40B4-BE49-F238E27FC236}">
                <a16:creationId xmlns:a16="http://schemas.microsoft.com/office/drawing/2014/main" id="{81E6FFCA-8639-D553-17C9-A0076ECEB1E6}"/>
              </a:ext>
            </a:extLst>
          </p:cNvPr>
          <p:cNvSpPr>
            <a:spLocks/>
          </p:cNvSpPr>
          <p:nvPr/>
        </p:nvSpPr>
        <p:spPr bwMode="auto">
          <a:xfrm>
            <a:off x="2195512" y="1770610"/>
            <a:ext cx="3648075" cy="2006600"/>
          </a:xfrm>
          <a:custGeom>
            <a:avLst/>
            <a:gdLst>
              <a:gd name="T0" fmla="*/ 0 w 2298"/>
              <a:gd name="T1" fmla="*/ 0 h 1146"/>
              <a:gd name="T2" fmla="*/ 0 w 2298"/>
              <a:gd name="T3" fmla="*/ 0 h 1146"/>
              <a:gd name="T4" fmla="*/ 35 w 2298"/>
              <a:gd name="T5" fmla="*/ 98 h 1146"/>
              <a:gd name="T6" fmla="*/ 73 w 2298"/>
              <a:gd name="T7" fmla="*/ 193 h 1146"/>
              <a:gd name="T8" fmla="*/ 112 w 2298"/>
              <a:gd name="T9" fmla="*/ 278 h 1146"/>
              <a:gd name="T10" fmla="*/ 151 w 2298"/>
              <a:gd name="T11" fmla="*/ 359 h 1146"/>
              <a:gd name="T12" fmla="*/ 190 w 2298"/>
              <a:gd name="T13" fmla="*/ 437 h 1146"/>
              <a:gd name="T14" fmla="*/ 229 w 2298"/>
              <a:gd name="T15" fmla="*/ 508 h 1146"/>
              <a:gd name="T16" fmla="*/ 268 w 2298"/>
              <a:gd name="T17" fmla="*/ 572 h 1146"/>
              <a:gd name="T18" fmla="*/ 306 w 2298"/>
              <a:gd name="T19" fmla="*/ 633 h 1146"/>
              <a:gd name="T20" fmla="*/ 345 w 2298"/>
              <a:gd name="T21" fmla="*/ 690 h 1146"/>
              <a:gd name="T22" fmla="*/ 384 w 2298"/>
              <a:gd name="T23" fmla="*/ 744 h 1146"/>
              <a:gd name="T24" fmla="*/ 423 w 2298"/>
              <a:gd name="T25" fmla="*/ 791 h 1146"/>
              <a:gd name="T26" fmla="*/ 462 w 2298"/>
              <a:gd name="T27" fmla="*/ 835 h 1146"/>
              <a:gd name="T28" fmla="*/ 501 w 2298"/>
              <a:gd name="T29" fmla="*/ 876 h 1146"/>
              <a:gd name="T30" fmla="*/ 539 w 2298"/>
              <a:gd name="T31" fmla="*/ 913 h 1146"/>
              <a:gd name="T32" fmla="*/ 578 w 2298"/>
              <a:gd name="T33" fmla="*/ 947 h 1146"/>
              <a:gd name="T34" fmla="*/ 613 w 2298"/>
              <a:gd name="T35" fmla="*/ 977 h 1146"/>
              <a:gd name="T36" fmla="*/ 687 w 2298"/>
              <a:gd name="T37" fmla="*/ 1028 h 1146"/>
              <a:gd name="T38" fmla="*/ 753 w 2298"/>
              <a:gd name="T39" fmla="*/ 1069 h 1146"/>
              <a:gd name="T40" fmla="*/ 819 w 2298"/>
              <a:gd name="T41" fmla="*/ 1096 h 1146"/>
              <a:gd name="T42" fmla="*/ 877 w 2298"/>
              <a:gd name="T43" fmla="*/ 1119 h 1146"/>
              <a:gd name="T44" fmla="*/ 932 w 2298"/>
              <a:gd name="T45" fmla="*/ 1133 h 1146"/>
              <a:gd name="T46" fmla="*/ 978 w 2298"/>
              <a:gd name="T47" fmla="*/ 1140 h 1146"/>
              <a:gd name="T48" fmla="*/ 1017 w 2298"/>
              <a:gd name="T49" fmla="*/ 1146 h 1146"/>
              <a:gd name="T50" fmla="*/ 1048 w 2298"/>
              <a:gd name="T51" fmla="*/ 1146 h 1146"/>
              <a:gd name="T52" fmla="*/ 1048 w 2298"/>
              <a:gd name="T53" fmla="*/ 1146 h 1146"/>
              <a:gd name="T54" fmla="*/ 1083 w 2298"/>
              <a:gd name="T55" fmla="*/ 1143 h 1146"/>
              <a:gd name="T56" fmla="*/ 1126 w 2298"/>
              <a:gd name="T57" fmla="*/ 1136 h 1146"/>
              <a:gd name="T58" fmla="*/ 1165 w 2298"/>
              <a:gd name="T59" fmla="*/ 1123 h 1146"/>
              <a:gd name="T60" fmla="*/ 1211 w 2298"/>
              <a:gd name="T61" fmla="*/ 1109 h 1146"/>
              <a:gd name="T62" fmla="*/ 1254 w 2298"/>
              <a:gd name="T63" fmla="*/ 1086 h 1146"/>
              <a:gd name="T64" fmla="*/ 1304 w 2298"/>
              <a:gd name="T65" fmla="*/ 1062 h 1146"/>
              <a:gd name="T66" fmla="*/ 1401 w 2298"/>
              <a:gd name="T67" fmla="*/ 1004 h 1146"/>
              <a:gd name="T68" fmla="*/ 1506 w 2298"/>
              <a:gd name="T69" fmla="*/ 937 h 1146"/>
              <a:gd name="T70" fmla="*/ 1611 w 2298"/>
              <a:gd name="T71" fmla="*/ 859 h 1146"/>
              <a:gd name="T72" fmla="*/ 1712 w 2298"/>
              <a:gd name="T73" fmla="*/ 778 h 1146"/>
              <a:gd name="T74" fmla="*/ 1813 w 2298"/>
              <a:gd name="T75" fmla="*/ 693 h 1146"/>
              <a:gd name="T76" fmla="*/ 1910 w 2298"/>
              <a:gd name="T77" fmla="*/ 609 h 1146"/>
              <a:gd name="T78" fmla="*/ 2003 w 2298"/>
              <a:gd name="T79" fmla="*/ 528 h 1146"/>
              <a:gd name="T80" fmla="*/ 2155 w 2298"/>
              <a:gd name="T81" fmla="*/ 382 h 1146"/>
              <a:gd name="T82" fmla="*/ 2260 w 2298"/>
              <a:gd name="T83" fmla="*/ 281 h 1146"/>
              <a:gd name="T84" fmla="*/ 2298 w 2298"/>
              <a:gd name="T85" fmla="*/ 244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298" h="1146">
                <a:moveTo>
                  <a:pt x="0" y="0"/>
                </a:moveTo>
                <a:lnTo>
                  <a:pt x="0" y="0"/>
                </a:lnTo>
                <a:lnTo>
                  <a:pt x="35" y="98"/>
                </a:lnTo>
                <a:lnTo>
                  <a:pt x="73" y="193"/>
                </a:lnTo>
                <a:lnTo>
                  <a:pt x="112" y="278"/>
                </a:lnTo>
                <a:lnTo>
                  <a:pt x="151" y="359"/>
                </a:lnTo>
                <a:lnTo>
                  <a:pt x="190" y="437"/>
                </a:lnTo>
                <a:lnTo>
                  <a:pt x="229" y="508"/>
                </a:lnTo>
                <a:lnTo>
                  <a:pt x="268" y="572"/>
                </a:lnTo>
                <a:lnTo>
                  <a:pt x="306" y="633"/>
                </a:lnTo>
                <a:lnTo>
                  <a:pt x="345" y="690"/>
                </a:lnTo>
                <a:lnTo>
                  <a:pt x="384" y="744"/>
                </a:lnTo>
                <a:lnTo>
                  <a:pt x="423" y="791"/>
                </a:lnTo>
                <a:lnTo>
                  <a:pt x="462" y="835"/>
                </a:lnTo>
                <a:lnTo>
                  <a:pt x="501" y="876"/>
                </a:lnTo>
                <a:lnTo>
                  <a:pt x="539" y="913"/>
                </a:lnTo>
                <a:lnTo>
                  <a:pt x="578" y="947"/>
                </a:lnTo>
                <a:lnTo>
                  <a:pt x="613" y="977"/>
                </a:lnTo>
                <a:lnTo>
                  <a:pt x="687" y="1028"/>
                </a:lnTo>
                <a:lnTo>
                  <a:pt x="753" y="1069"/>
                </a:lnTo>
                <a:lnTo>
                  <a:pt x="819" y="1096"/>
                </a:lnTo>
                <a:lnTo>
                  <a:pt x="877" y="1119"/>
                </a:lnTo>
                <a:lnTo>
                  <a:pt x="932" y="1133"/>
                </a:lnTo>
                <a:lnTo>
                  <a:pt x="978" y="1140"/>
                </a:lnTo>
                <a:lnTo>
                  <a:pt x="1017" y="1146"/>
                </a:lnTo>
                <a:lnTo>
                  <a:pt x="1048" y="1146"/>
                </a:lnTo>
                <a:lnTo>
                  <a:pt x="1048" y="1146"/>
                </a:lnTo>
                <a:lnTo>
                  <a:pt x="1083" y="1143"/>
                </a:lnTo>
                <a:lnTo>
                  <a:pt x="1126" y="1136"/>
                </a:lnTo>
                <a:lnTo>
                  <a:pt x="1165" y="1123"/>
                </a:lnTo>
                <a:lnTo>
                  <a:pt x="1211" y="1109"/>
                </a:lnTo>
                <a:lnTo>
                  <a:pt x="1254" y="1086"/>
                </a:lnTo>
                <a:lnTo>
                  <a:pt x="1304" y="1062"/>
                </a:lnTo>
                <a:lnTo>
                  <a:pt x="1401" y="1004"/>
                </a:lnTo>
                <a:lnTo>
                  <a:pt x="1506" y="937"/>
                </a:lnTo>
                <a:lnTo>
                  <a:pt x="1611" y="859"/>
                </a:lnTo>
                <a:lnTo>
                  <a:pt x="1712" y="778"/>
                </a:lnTo>
                <a:lnTo>
                  <a:pt x="1813" y="693"/>
                </a:lnTo>
                <a:lnTo>
                  <a:pt x="1910" y="609"/>
                </a:lnTo>
                <a:lnTo>
                  <a:pt x="2003" y="528"/>
                </a:lnTo>
                <a:lnTo>
                  <a:pt x="2155" y="382"/>
                </a:lnTo>
                <a:lnTo>
                  <a:pt x="2260" y="281"/>
                </a:lnTo>
                <a:lnTo>
                  <a:pt x="2298" y="244"/>
                </a:lnTo>
              </a:path>
            </a:pathLst>
          </a:custGeom>
          <a:noFill/>
          <a:ln w="57150" cmpd="sng">
            <a:solidFill>
              <a:srgbClr val="6D1845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Freeform 48">
            <a:extLst>
              <a:ext uri="{FF2B5EF4-FFF2-40B4-BE49-F238E27FC236}">
                <a16:creationId xmlns:a16="http://schemas.microsoft.com/office/drawing/2014/main" id="{DBDF014F-C042-40B0-D7C2-FE2B8D845DAC}"/>
              </a:ext>
            </a:extLst>
          </p:cNvPr>
          <p:cNvSpPr>
            <a:spLocks/>
          </p:cNvSpPr>
          <p:nvPr/>
        </p:nvSpPr>
        <p:spPr bwMode="auto">
          <a:xfrm>
            <a:off x="4291012" y="3208885"/>
            <a:ext cx="136525" cy="136525"/>
          </a:xfrm>
          <a:custGeom>
            <a:avLst/>
            <a:gdLst>
              <a:gd name="T0" fmla="*/ 39 w 78"/>
              <a:gd name="T1" fmla="*/ 67 h 67"/>
              <a:gd name="T2" fmla="*/ 39 w 78"/>
              <a:gd name="T3" fmla="*/ 67 h 67"/>
              <a:gd name="T4" fmla="*/ 54 w 78"/>
              <a:gd name="T5" fmla="*/ 64 h 67"/>
              <a:gd name="T6" fmla="*/ 66 w 78"/>
              <a:gd name="T7" fmla="*/ 57 h 67"/>
              <a:gd name="T8" fmla="*/ 74 w 78"/>
              <a:gd name="T9" fmla="*/ 47 h 67"/>
              <a:gd name="T10" fmla="*/ 78 w 78"/>
              <a:gd name="T11" fmla="*/ 34 h 67"/>
              <a:gd name="T12" fmla="*/ 78 w 78"/>
              <a:gd name="T13" fmla="*/ 34 h 67"/>
              <a:gd name="T14" fmla="*/ 74 w 78"/>
              <a:gd name="T15" fmla="*/ 20 h 67"/>
              <a:gd name="T16" fmla="*/ 66 w 78"/>
              <a:gd name="T17" fmla="*/ 10 h 67"/>
              <a:gd name="T18" fmla="*/ 54 w 78"/>
              <a:gd name="T19" fmla="*/ 3 h 67"/>
              <a:gd name="T20" fmla="*/ 39 w 78"/>
              <a:gd name="T21" fmla="*/ 0 h 67"/>
              <a:gd name="T22" fmla="*/ 39 w 78"/>
              <a:gd name="T23" fmla="*/ 0 h 67"/>
              <a:gd name="T24" fmla="*/ 23 w 78"/>
              <a:gd name="T25" fmla="*/ 3 h 67"/>
              <a:gd name="T26" fmla="*/ 12 w 78"/>
              <a:gd name="T27" fmla="*/ 10 h 67"/>
              <a:gd name="T28" fmla="*/ 4 w 78"/>
              <a:gd name="T29" fmla="*/ 20 h 67"/>
              <a:gd name="T30" fmla="*/ 0 w 78"/>
              <a:gd name="T31" fmla="*/ 34 h 67"/>
              <a:gd name="T32" fmla="*/ 0 w 78"/>
              <a:gd name="T33" fmla="*/ 34 h 67"/>
              <a:gd name="T34" fmla="*/ 4 w 78"/>
              <a:gd name="T35" fmla="*/ 47 h 67"/>
              <a:gd name="T36" fmla="*/ 12 w 78"/>
              <a:gd name="T37" fmla="*/ 57 h 67"/>
              <a:gd name="T38" fmla="*/ 23 w 78"/>
              <a:gd name="T39" fmla="*/ 64 h 67"/>
              <a:gd name="T40" fmla="*/ 39 w 78"/>
              <a:gd name="T41" fmla="*/ 67 h 67"/>
              <a:gd name="T42" fmla="*/ 39 w 78"/>
              <a:gd name="T4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8" h="67">
                <a:moveTo>
                  <a:pt x="39" y="67"/>
                </a:moveTo>
                <a:lnTo>
                  <a:pt x="39" y="67"/>
                </a:lnTo>
                <a:lnTo>
                  <a:pt x="54" y="64"/>
                </a:lnTo>
                <a:lnTo>
                  <a:pt x="66" y="57"/>
                </a:lnTo>
                <a:lnTo>
                  <a:pt x="74" y="47"/>
                </a:lnTo>
                <a:lnTo>
                  <a:pt x="78" y="34"/>
                </a:lnTo>
                <a:lnTo>
                  <a:pt x="78" y="34"/>
                </a:lnTo>
                <a:lnTo>
                  <a:pt x="74" y="20"/>
                </a:lnTo>
                <a:lnTo>
                  <a:pt x="66" y="10"/>
                </a:lnTo>
                <a:lnTo>
                  <a:pt x="54" y="3"/>
                </a:lnTo>
                <a:lnTo>
                  <a:pt x="39" y="0"/>
                </a:lnTo>
                <a:lnTo>
                  <a:pt x="39" y="0"/>
                </a:lnTo>
                <a:lnTo>
                  <a:pt x="23" y="3"/>
                </a:lnTo>
                <a:lnTo>
                  <a:pt x="12" y="10"/>
                </a:lnTo>
                <a:lnTo>
                  <a:pt x="4" y="20"/>
                </a:lnTo>
                <a:lnTo>
                  <a:pt x="0" y="34"/>
                </a:lnTo>
                <a:lnTo>
                  <a:pt x="0" y="34"/>
                </a:lnTo>
                <a:lnTo>
                  <a:pt x="4" y="47"/>
                </a:lnTo>
                <a:lnTo>
                  <a:pt x="12" y="57"/>
                </a:lnTo>
                <a:lnTo>
                  <a:pt x="23" y="64"/>
                </a:lnTo>
                <a:lnTo>
                  <a:pt x="39" y="67"/>
                </a:lnTo>
                <a:lnTo>
                  <a:pt x="39" y="6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Freeform 49">
            <a:extLst>
              <a:ext uri="{FF2B5EF4-FFF2-40B4-BE49-F238E27FC236}">
                <a16:creationId xmlns:a16="http://schemas.microsoft.com/office/drawing/2014/main" id="{4C7E273B-B129-4850-1FDB-255E6CA62D16}"/>
              </a:ext>
            </a:extLst>
          </p:cNvPr>
          <p:cNvSpPr>
            <a:spLocks/>
          </p:cNvSpPr>
          <p:nvPr/>
        </p:nvSpPr>
        <p:spPr bwMode="auto">
          <a:xfrm>
            <a:off x="4283075" y="3502573"/>
            <a:ext cx="136525" cy="136525"/>
          </a:xfrm>
          <a:custGeom>
            <a:avLst/>
            <a:gdLst>
              <a:gd name="T0" fmla="*/ 39 w 78"/>
              <a:gd name="T1" fmla="*/ 67 h 67"/>
              <a:gd name="T2" fmla="*/ 39 w 78"/>
              <a:gd name="T3" fmla="*/ 67 h 67"/>
              <a:gd name="T4" fmla="*/ 54 w 78"/>
              <a:gd name="T5" fmla="*/ 64 h 67"/>
              <a:gd name="T6" fmla="*/ 66 w 78"/>
              <a:gd name="T7" fmla="*/ 57 h 67"/>
              <a:gd name="T8" fmla="*/ 74 w 78"/>
              <a:gd name="T9" fmla="*/ 47 h 67"/>
              <a:gd name="T10" fmla="*/ 78 w 78"/>
              <a:gd name="T11" fmla="*/ 33 h 67"/>
              <a:gd name="T12" fmla="*/ 78 w 78"/>
              <a:gd name="T13" fmla="*/ 33 h 67"/>
              <a:gd name="T14" fmla="*/ 74 w 78"/>
              <a:gd name="T15" fmla="*/ 20 h 67"/>
              <a:gd name="T16" fmla="*/ 66 w 78"/>
              <a:gd name="T17" fmla="*/ 10 h 67"/>
              <a:gd name="T18" fmla="*/ 54 w 78"/>
              <a:gd name="T19" fmla="*/ 0 h 67"/>
              <a:gd name="T20" fmla="*/ 39 w 78"/>
              <a:gd name="T21" fmla="*/ 0 h 67"/>
              <a:gd name="T22" fmla="*/ 39 w 78"/>
              <a:gd name="T23" fmla="*/ 0 h 67"/>
              <a:gd name="T24" fmla="*/ 23 w 78"/>
              <a:gd name="T25" fmla="*/ 0 h 67"/>
              <a:gd name="T26" fmla="*/ 12 w 78"/>
              <a:gd name="T27" fmla="*/ 10 h 67"/>
              <a:gd name="T28" fmla="*/ 4 w 78"/>
              <a:gd name="T29" fmla="*/ 20 h 67"/>
              <a:gd name="T30" fmla="*/ 0 w 78"/>
              <a:gd name="T31" fmla="*/ 33 h 67"/>
              <a:gd name="T32" fmla="*/ 0 w 78"/>
              <a:gd name="T33" fmla="*/ 33 h 67"/>
              <a:gd name="T34" fmla="*/ 4 w 78"/>
              <a:gd name="T35" fmla="*/ 47 h 67"/>
              <a:gd name="T36" fmla="*/ 12 w 78"/>
              <a:gd name="T37" fmla="*/ 57 h 67"/>
              <a:gd name="T38" fmla="*/ 23 w 78"/>
              <a:gd name="T39" fmla="*/ 64 h 67"/>
              <a:gd name="T40" fmla="*/ 39 w 78"/>
              <a:gd name="T41" fmla="*/ 67 h 67"/>
              <a:gd name="T42" fmla="*/ 39 w 78"/>
              <a:gd name="T4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8" h="67">
                <a:moveTo>
                  <a:pt x="39" y="67"/>
                </a:moveTo>
                <a:lnTo>
                  <a:pt x="39" y="67"/>
                </a:lnTo>
                <a:lnTo>
                  <a:pt x="54" y="64"/>
                </a:lnTo>
                <a:lnTo>
                  <a:pt x="66" y="57"/>
                </a:lnTo>
                <a:lnTo>
                  <a:pt x="74" y="47"/>
                </a:lnTo>
                <a:lnTo>
                  <a:pt x="78" y="33"/>
                </a:lnTo>
                <a:lnTo>
                  <a:pt x="78" y="33"/>
                </a:lnTo>
                <a:lnTo>
                  <a:pt x="74" y="20"/>
                </a:lnTo>
                <a:lnTo>
                  <a:pt x="66" y="10"/>
                </a:lnTo>
                <a:lnTo>
                  <a:pt x="54" y="0"/>
                </a:lnTo>
                <a:lnTo>
                  <a:pt x="39" y="0"/>
                </a:lnTo>
                <a:lnTo>
                  <a:pt x="39" y="0"/>
                </a:lnTo>
                <a:lnTo>
                  <a:pt x="23" y="0"/>
                </a:lnTo>
                <a:lnTo>
                  <a:pt x="12" y="10"/>
                </a:lnTo>
                <a:lnTo>
                  <a:pt x="4" y="20"/>
                </a:lnTo>
                <a:lnTo>
                  <a:pt x="0" y="33"/>
                </a:lnTo>
                <a:lnTo>
                  <a:pt x="0" y="33"/>
                </a:lnTo>
                <a:lnTo>
                  <a:pt x="4" y="47"/>
                </a:lnTo>
                <a:lnTo>
                  <a:pt x="12" y="57"/>
                </a:lnTo>
                <a:lnTo>
                  <a:pt x="23" y="64"/>
                </a:lnTo>
                <a:lnTo>
                  <a:pt x="39" y="67"/>
                </a:lnTo>
                <a:lnTo>
                  <a:pt x="39" y="6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Rectangle 15">
            <a:extLst>
              <a:ext uri="{FF2B5EF4-FFF2-40B4-BE49-F238E27FC236}">
                <a16:creationId xmlns:a16="http://schemas.microsoft.com/office/drawing/2014/main" id="{55E0B298-52C6-F707-0260-042C71D32103}"/>
              </a:ext>
            </a:extLst>
          </p:cNvPr>
          <p:cNvSpPr txBox="1">
            <a:spLocks/>
          </p:cNvSpPr>
          <p:nvPr/>
        </p:nvSpPr>
        <p:spPr>
          <a:xfrm>
            <a:off x="685901" y="94528"/>
            <a:ext cx="7873678" cy="546873"/>
          </a:xfrm>
          <a:prstGeom prst="rect">
            <a:avLst/>
          </a:prstGeom>
          <a:noFill/>
        </p:spPr>
        <p:txBody>
          <a:bodyPr vert="horz" lIns="69056" tIns="34529" rIns="69056" bIns="34529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Open Sans Light" panose="020B0306030504020204" pitchFamily="34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en-US" sz="2400" dirty="0"/>
              <a:t>Short Run: Monopolistic Competitor</a:t>
            </a:r>
            <a:r>
              <a:rPr lang="ja-JP" altLang="en-US" sz="2400"/>
              <a:t>’</a:t>
            </a:r>
            <a:r>
              <a:rPr lang="en-US" altLang="ja-JP" sz="2400" dirty="0"/>
              <a:t>s Price and Output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8472505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 animBg="1"/>
      <p:bldP spid="38" grpId="0"/>
      <p:bldP spid="39" grpId="0" animBg="1"/>
      <p:bldP spid="40" grpId="0" animBg="1"/>
      <p:bldP spid="41" grpId="0" animBg="1"/>
      <p:bldP spid="42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8">
            <a:extLst>
              <a:ext uri="{FF2B5EF4-FFF2-40B4-BE49-F238E27FC236}">
                <a16:creationId xmlns:a16="http://schemas.microsoft.com/office/drawing/2014/main" id="{ECB8301C-646B-143A-5386-E4798C2543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0139" y="2552452"/>
            <a:ext cx="2084803" cy="11500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  <a:extLst>
            <a:ext uri="{91240B29-F687-4f45-9708-019B960494DF}">
              <a14:hiddenLine xmlns="" xmlns:a14="http://schemas.microsoft.com/office/drawing/2010/main" w="19050">
                <a:solidFill>
                  <a:schemeClr val="tx1"/>
                </a:solidFill>
                <a:prstDash val="dash"/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Rectangle 9">
            <a:extLst>
              <a:ext uri="{FF2B5EF4-FFF2-40B4-BE49-F238E27FC236}">
                <a16:creationId xmlns:a16="http://schemas.microsoft.com/office/drawing/2014/main" id="{95EA9C07-6A72-E117-BC54-889608AEC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8737" y="3807373"/>
            <a:ext cx="439738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i="1">
                <a:solidFill>
                  <a:srgbClr val="000000"/>
                </a:solidFill>
              </a:rPr>
              <a:t>MR</a:t>
            </a:r>
            <a:r>
              <a:rPr lang="en-US" i="1" baseline="-25000">
                <a:solidFill>
                  <a:srgbClr val="000000"/>
                </a:solidFill>
              </a:rPr>
              <a:t>1</a:t>
            </a:r>
            <a:endParaRPr lang="en-US" baseline="-25000"/>
          </a:p>
        </p:txBody>
      </p:sp>
      <p:sp>
        <p:nvSpPr>
          <p:cNvPr id="33" name="Rectangle 12">
            <a:extLst>
              <a:ext uri="{FF2B5EF4-FFF2-40B4-BE49-F238E27FC236}">
                <a16:creationId xmlns:a16="http://schemas.microsoft.com/office/drawing/2014/main" id="{2BCFB27A-F6DD-3293-CBF4-90F91072F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4487" y="4901160"/>
            <a:ext cx="3810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>
                <a:solidFill>
                  <a:srgbClr val="000000"/>
                </a:solidFill>
              </a:rPr>
              <a:t>250</a:t>
            </a:r>
            <a:endParaRPr lang="en-US"/>
          </a:p>
        </p:txBody>
      </p:sp>
      <p:sp>
        <p:nvSpPr>
          <p:cNvPr id="34" name="Rectangle 13">
            <a:extLst>
              <a:ext uri="{FF2B5EF4-FFF2-40B4-BE49-F238E27FC236}">
                <a16:creationId xmlns:a16="http://schemas.microsoft.com/office/drawing/2014/main" id="{020B2F11-A1F6-9E57-F93B-6A8EE408F7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1350" y="3246985"/>
            <a:ext cx="21113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i="1">
                <a:solidFill>
                  <a:srgbClr val="000000"/>
                </a:solidFill>
              </a:rPr>
              <a:t>d</a:t>
            </a:r>
            <a:r>
              <a:rPr lang="en-US" i="1" baseline="-25000">
                <a:solidFill>
                  <a:srgbClr val="000000"/>
                </a:solidFill>
              </a:rPr>
              <a:t>1</a:t>
            </a:r>
            <a:endParaRPr lang="en-US" baseline="-25000"/>
          </a:p>
        </p:txBody>
      </p:sp>
      <p:sp>
        <p:nvSpPr>
          <p:cNvPr id="35" name="Rectangle 14">
            <a:extLst>
              <a:ext uri="{FF2B5EF4-FFF2-40B4-BE49-F238E27FC236}">
                <a16:creationId xmlns:a16="http://schemas.microsoft.com/office/drawing/2014/main" id="{3C4D9334-F83E-C828-2418-9EB08E510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5425" y="2427754"/>
            <a:ext cx="1524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i="1" dirty="0">
                <a:solidFill>
                  <a:srgbClr val="000000"/>
                </a:solidFill>
              </a:rPr>
              <a:t>P</a:t>
            </a:r>
            <a:endParaRPr lang="en-US" dirty="0"/>
          </a:p>
        </p:txBody>
      </p:sp>
      <p:sp>
        <p:nvSpPr>
          <p:cNvPr id="36" name="Rectangle 15">
            <a:extLst>
              <a:ext uri="{FF2B5EF4-FFF2-40B4-BE49-F238E27FC236}">
                <a16:creationId xmlns:a16="http://schemas.microsoft.com/office/drawing/2014/main" id="{C09849A7-509C-C26B-46E7-7D8D3421CD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6337" y="1689648"/>
            <a:ext cx="3556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i="1">
                <a:solidFill>
                  <a:srgbClr val="000000"/>
                </a:solidFill>
              </a:rPr>
              <a:t>MC</a:t>
            </a:r>
            <a:endParaRPr lang="en-US"/>
          </a:p>
        </p:txBody>
      </p:sp>
      <p:sp>
        <p:nvSpPr>
          <p:cNvPr id="37" name="Freeform 16">
            <a:extLst>
              <a:ext uri="{FF2B5EF4-FFF2-40B4-BE49-F238E27FC236}">
                <a16:creationId xmlns:a16="http://schemas.microsoft.com/office/drawing/2014/main" id="{7A026359-02B0-7F33-8F47-FA34C2107C66}"/>
              </a:ext>
            </a:extLst>
          </p:cNvPr>
          <p:cNvSpPr>
            <a:spLocks/>
          </p:cNvSpPr>
          <p:nvPr/>
        </p:nvSpPr>
        <p:spPr bwMode="auto">
          <a:xfrm>
            <a:off x="1935162" y="748260"/>
            <a:ext cx="5024438" cy="3443288"/>
          </a:xfrm>
          <a:custGeom>
            <a:avLst/>
            <a:gdLst>
              <a:gd name="T0" fmla="*/ 2090 w 3165"/>
              <a:gd name="T1" fmla="*/ 1967 h 1967"/>
              <a:gd name="T2" fmla="*/ 0 w 3165"/>
              <a:gd name="T3" fmla="*/ 0 h 1967"/>
              <a:gd name="T4" fmla="*/ 3165 w 3165"/>
              <a:gd name="T5" fmla="*/ 1524 h 19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165" h="1967">
                <a:moveTo>
                  <a:pt x="2090" y="1967"/>
                </a:moveTo>
                <a:lnTo>
                  <a:pt x="0" y="0"/>
                </a:lnTo>
                <a:lnTo>
                  <a:pt x="3165" y="1524"/>
                </a:lnTo>
              </a:path>
            </a:pathLst>
          </a:custGeom>
          <a:noFill/>
          <a:ln w="57150" cmpd="sng">
            <a:solidFill>
              <a:srgbClr val="17515E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Rectangle 17">
            <a:extLst>
              <a:ext uri="{FF2B5EF4-FFF2-40B4-BE49-F238E27FC236}">
                <a16:creationId xmlns:a16="http://schemas.microsoft.com/office/drawing/2014/main" id="{13A862A0-1C20-C775-033F-9BA571C210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1850" y="1956348"/>
            <a:ext cx="4572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i="1">
                <a:solidFill>
                  <a:srgbClr val="000000"/>
                </a:solidFill>
              </a:rPr>
              <a:t>ATC</a:t>
            </a:r>
            <a:endParaRPr lang="en-US"/>
          </a:p>
        </p:txBody>
      </p:sp>
      <p:sp>
        <p:nvSpPr>
          <p:cNvPr id="40" name="Line 19">
            <a:extLst>
              <a:ext uri="{FF2B5EF4-FFF2-40B4-BE49-F238E27FC236}">
                <a16:creationId xmlns:a16="http://schemas.microsoft.com/office/drawing/2014/main" id="{34C41F55-1803-41FE-4069-7812D0FF5B58}"/>
              </a:ext>
            </a:extLst>
          </p:cNvPr>
          <p:cNvSpPr>
            <a:spLocks noChangeShapeType="1"/>
          </p:cNvSpPr>
          <p:nvPr/>
        </p:nvSpPr>
        <p:spPr bwMode="auto">
          <a:xfrm>
            <a:off x="1817025" y="3702919"/>
            <a:ext cx="136525" cy="158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Line 20">
            <a:extLst>
              <a:ext uri="{FF2B5EF4-FFF2-40B4-BE49-F238E27FC236}">
                <a16:creationId xmlns:a16="http://schemas.microsoft.com/office/drawing/2014/main" id="{03EDBCFF-5D09-8BF4-B854-CEB419A85C6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52925" y="4724948"/>
            <a:ext cx="1587" cy="14128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3" name="Group 22">
            <a:extLst>
              <a:ext uri="{FF2B5EF4-FFF2-40B4-BE49-F238E27FC236}">
                <a16:creationId xmlns:a16="http://schemas.microsoft.com/office/drawing/2014/main" id="{15C2F26B-D316-6ECC-ADCE-C0B901BAFBF4}"/>
              </a:ext>
            </a:extLst>
          </p:cNvPr>
          <p:cNvGrpSpPr>
            <a:grpSpLocks/>
          </p:cNvGrpSpPr>
          <p:nvPr/>
        </p:nvGrpSpPr>
        <p:grpSpPr bwMode="auto">
          <a:xfrm>
            <a:off x="1185862" y="748260"/>
            <a:ext cx="6772275" cy="4424363"/>
            <a:chOff x="870" y="1044"/>
            <a:chExt cx="4266" cy="2787"/>
          </a:xfrm>
        </p:grpSpPr>
        <p:sp>
          <p:nvSpPr>
            <p:cNvPr id="44" name="Rectangle 23">
              <a:extLst>
                <a:ext uri="{FF2B5EF4-FFF2-40B4-BE49-F238E27FC236}">
                  <a16:creationId xmlns:a16="http://schemas.microsoft.com/office/drawing/2014/main" id="{5CBD1D32-7235-D722-F57C-4694E9747C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0" y="1044"/>
              <a:ext cx="403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b="1" dirty="0">
                  <a:solidFill>
                    <a:srgbClr val="000000"/>
                  </a:solidFill>
                </a:rPr>
                <a:t>Cost/P</a:t>
              </a:r>
              <a:endParaRPr lang="en-US" dirty="0"/>
            </a:p>
          </p:txBody>
        </p:sp>
        <p:sp>
          <p:nvSpPr>
            <p:cNvPr id="45" name="Rectangle 24">
              <a:extLst>
                <a:ext uri="{FF2B5EF4-FFF2-40B4-BE49-F238E27FC236}">
                  <a16:creationId xmlns:a16="http://schemas.microsoft.com/office/drawing/2014/main" id="{122E6311-245D-674C-26D9-12365097D2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5" y="3657"/>
              <a:ext cx="533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r"/>
              <a:r>
                <a:rPr lang="en-US" b="1" dirty="0">
                  <a:solidFill>
                    <a:srgbClr val="000000"/>
                  </a:solidFill>
                </a:rPr>
                <a:t>Quantity</a:t>
              </a:r>
              <a:endParaRPr lang="en-US" dirty="0"/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2FDAB318-25EC-4645-F37F-6D3AB4151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2" y="1044"/>
              <a:ext cx="3794" cy="2509"/>
            </a:xfrm>
            <a:custGeom>
              <a:avLst/>
              <a:gdLst>
                <a:gd name="T0" fmla="*/ 0 w 3363"/>
                <a:gd name="T1" fmla="*/ 0 h 2275"/>
                <a:gd name="T2" fmla="*/ 0 w 3363"/>
                <a:gd name="T3" fmla="*/ 2271 h 2275"/>
                <a:gd name="T4" fmla="*/ 3363 w 3363"/>
                <a:gd name="T5" fmla="*/ 2275 h 2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63" h="2275">
                  <a:moveTo>
                    <a:pt x="0" y="0"/>
                  </a:moveTo>
                  <a:lnTo>
                    <a:pt x="0" y="2271"/>
                  </a:lnTo>
                  <a:lnTo>
                    <a:pt x="3363" y="2275"/>
                  </a:lnTo>
                </a:path>
              </a:pathLst>
            </a:custGeom>
            <a:noFill/>
            <a:ln w="38100" cmpd="sng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7" name="Line 39">
            <a:extLst>
              <a:ext uri="{FF2B5EF4-FFF2-40B4-BE49-F238E27FC236}">
                <a16:creationId xmlns:a16="http://schemas.microsoft.com/office/drawing/2014/main" id="{1ECBDEE5-A9DD-FE88-2421-2E129E456F5A}"/>
              </a:ext>
            </a:extLst>
          </p:cNvPr>
          <p:cNvSpPr>
            <a:spLocks noChangeShapeType="1"/>
          </p:cNvSpPr>
          <p:nvPr/>
        </p:nvSpPr>
        <p:spPr bwMode="auto">
          <a:xfrm>
            <a:off x="4095868" y="3427961"/>
            <a:ext cx="0" cy="1468437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" name="Line 45">
            <a:extLst>
              <a:ext uri="{FF2B5EF4-FFF2-40B4-BE49-F238E27FC236}">
                <a16:creationId xmlns:a16="http://schemas.microsoft.com/office/drawing/2014/main" id="{0B157AD2-C705-F847-38E4-44F2D2DD8EA3}"/>
              </a:ext>
            </a:extLst>
          </p:cNvPr>
          <p:cNvSpPr>
            <a:spLocks noChangeShapeType="1"/>
          </p:cNvSpPr>
          <p:nvPr/>
        </p:nvSpPr>
        <p:spPr bwMode="auto">
          <a:xfrm>
            <a:off x="4106699" y="2491822"/>
            <a:ext cx="0" cy="1468438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Freeform 46">
            <a:extLst>
              <a:ext uri="{FF2B5EF4-FFF2-40B4-BE49-F238E27FC236}">
                <a16:creationId xmlns:a16="http://schemas.microsoft.com/office/drawing/2014/main" id="{3B77EB44-7646-43F1-C5B5-790F8F14BC41}"/>
              </a:ext>
            </a:extLst>
          </p:cNvPr>
          <p:cNvSpPr>
            <a:spLocks/>
          </p:cNvSpPr>
          <p:nvPr/>
        </p:nvSpPr>
        <p:spPr bwMode="auto">
          <a:xfrm>
            <a:off x="2195512" y="1962698"/>
            <a:ext cx="2903538" cy="1966912"/>
          </a:xfrm>
          <a:custGeom>
            <a:avLst/>
            <a:gdLst>
              <a:gd name="T0" fmla="*/ 0 w 1829"/>
              <a:gd name="T1" fmla="*/ 770 h 1125"/>
              <a:gd name="T2" fmla="*/ 0 w 1829"/>
              <a:gd name="T3" fmla="*/ 770 h 1125"/>
              <a:gd name="T4" fmla="*/ 23 w 1829"/>
              <a:gd name="T5" fmla="*/ 814 h 1125"/>
              <a:gd name="T6" fmla="*/ 50 w 1829"/>
              <a:gd name="T7" fmla="*/ 855 h 1125"/>
              <a:gd name="T8" fmla="*/ 81 w 1829"/>
              <a:gd name="T9" fmla="*/ 892 h 1125"/>
              <a:gd name="T10" fmla="*/ 108 w 1829"/>
              <a:gd name="T11" fmla="*/ 926 h 1125"/>
              <a:gd name="T12" fmla="*/ 139 w 1829"/>
              <a:gd name="T13" fmla="*/ 956 h 1125"/>
              <a:gd name="T14" fmla="*/ 170 w 1829"/>
              <a:gd name="T15" fmla="*/ 983 h 1125"/>
              <a:gd name="T16" fmla="*/ 202 w 1829"/>
              <a:gd name="T17" fmla="*/ 1007 h 1125"/>
              <a:gd name="T18" fmla="*/ 233 w 1829"/>
              <a:gd name="T19" fmla="*/ 1027 h 1125"/>
              <a:gd name="T20" fmla="*/ 295 w 1829"/>
              <a:gd name="T21" fmla="*/ 1061 h 1125"/>
              <a:gd name="T22" fmla="*/ 349 w 1829"/>
              <a:gd name="T23" fmla="*/ 1085 h 1125"/>
              <a:gd name="T24" fmla="*/ 403 w 1829"/>
              <a:gd name="T25" fmla="*/ 1098 h 1125"/>
              <a:gd name="T26" fmla="*/ 446 w 1829"/>
              <a:gd name="T27" fmla="*/ 1108 h 1125"/>
              <a:gd name="T28" fmla="*/ 446 w 1829"/>
              <a:gd name="T29" fmla="*/ 1108 h 1125"/>
              <a:gd name="T30" fmla="*/ 539 w 1829"/>
              <a:gd name="T31" fmla="*/ 1119 h 1125"/>
              <a:gd name="T32" fmla="*/ 625 w 1829"/>
              <a:gd name="T33" fmla="*/ 1125 h 1125"/>
              <a:gd name="T34" fmla="*/ 706 w 1829"/>
              <a:gd name="T35" fmla="*/ 1125 h 1125"/>
              <a:gd name="T36" fmla="*/ 780 w 1829"/>
              <a:gd name="T37" fmla="*/ 1122 h 1125"/>
              <a:gd name="T38" fmla="*/ 846 w 1829"/>
              <a:gd name="T39" fmla="*/ 1112 h 1125"/>
              <a:gd name="T40" fmla="*/ 908 w 1829"/>
              <a:gd name="T41" fmla="*/ 1098 h 1125"/>
              <a:gd name="T42" fmla="*/ 966 w 1829"/>
              <a:gd name="T43" fmla="*/ 1078 h 1125"/>
              <a:gd name="T44" fmla="*/ 1021 w 1829"/>
              <a:gd name="T45" fmla="*/ 1058 h 1125"/>
              <a:gd name="T46" fmla="*/ 1071 w 1829"/>
              <a:gd name="T47" fmla="*/ 1031 h 1125"/>
              <a:gd name="T48" fmla="*/ 1122 w 1829"/>
              <a:gd name="T49" fmla="*/ 1000 h 1125"/>
              <a:gd name="T50" fmla="*/ 1165 w 1829"/>
              <a:gd name="T51" fmla="*/ 963 h 1125"/>
              <a:gd name="T52" fmla="*/ 1207 w 1829"/>
              <a:gd name="T53" fmla="*/ 926 h 1125"/>
              <a:gd name="T54" fmla="*/ 1246 w 1829"/>
              <a:gd name="T55" fmla="*/ 885 h 1125"/>
              <a:gd name="T56" fmla="*/ 1285 w 1829"/>
              <a:gd name="T57" fmla="*/ 841 h 1125"/>
              <a:gd name="T58" fmla="*/ 1359 w 1829"/>
              <a:gd name="T59" fmla="*/ 747 h 1125"/>
              <a:gd name="T60" fmla="*/ 1359 w 1829"/>
              <a:gd name="T61" fmla="*/ 747 h 1125"/>
              <a:gd name="T62" fmla="*/ 1448 w 1829"/>
              <a:gd name="T63" fmla="*/ 622 h 1125"/>
              <a:gd name="T64" fmla="*/ 1533 w 1829"/>
              <a:gd name="T65" fmla="*/ 490 h 1125"/>
              <a:gd name="T66" fmla="*/ 1615 w 1829"/>
              <a:gd name="T67" fmla="*/ 365 h 1125"/>
              <a:gd name="T68" fmla="*/ 1685 w 1829"/>
              <a:gd name="T69" fmla="*/ 250 h 1125"/>
              <a:gd name="T70" fmla="*/ 1790 w 1829"/>
              <a:gd name="T71" fmla="*/ 71 h 1125"/>
              <a:gd name="T72" fmla="*/ 1829 w 1829"/>
              <a:gd name="T73" fmla="*/ 0 h 1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829" h="1125">
                <a:moveTo>
                  <a:pt x="0" y="770"/>
                </a:moveTo>
                <a:lnTo>
                  <a:pt x="0" y="770"/>
                </a:lnTo>
                <a:lnTo>
                  <a:pt x="23" y="814"/>
                </a:lnTo>
                <a:lnTo>
                  <a:pt x="50" y="855"/>
                </a:lnTo>
                <a:lnTo>
                  <a:pt x="81" y="892"/>
                </a:lnTo>
                <a:lnTo>
                  <a:pt x="108" y="926"/>
                </a:lnTo>
                <a:lnTo>
                  <a:pt x="139" y="956"/>
                </a:lnTo>
                <a:lnTo>
                  <a:pt x="170" y="983"/>
                </a:lnTo>
                <a:lnTo>
                  <a:pt x="202" y="1007"/>
                </a:lnTo>
                <a:lnTo>
                  <a:pt x="233" y="1027"/>
                </a:lnTo>
                <a:lnTo>
                  <a:pt x="295" y="1061"/>
                </a:lnTo>
                <a:lnTo>
                  <a:pt x="349" y="1085"/>
                </a:lnTo>
                <a:lnTo>
                  <a:pt x="403" y="1098"/>
                </a:lnTo>
                <a:lnTo>
                  <a:pt x="446" y="1108"/>
                </a:lnTo>
                <a:lnTo>
                  <a:pt x="446" y="1108"/>
                </a:lnTo>
                <a:lnTo>
                  <a:pt x="539" y="1119"/>
                </a:lnTo>
                <a:lnTo>
                  <a:pt x="625" y="1125"/>
                </a:lnTo>
                <a:lnTo>
                  <a:pt x="706" y="1125"/>
                </a:lnTo>
                <a:lnTo>
                  <a:pt x="780" y="1122"/>
                </a:lnTo>
                <a:lnTo>
                  <a:pt x="846" y="1112"/>
                </a:lnTo>
                <a:lnTo>
                  <a:pt x="908" y="1098"/>
                </a:lnTo>
                <a:lnTo>
                  <a:pt x="966" y="1078"/>
                </a:lnTo>
                <a:lnTo>
                  <a:pt x="1021" y="1058"/>
                </a:lnTo>
                <a:lnTo>
                  <a:pt x="1071" y="1031"/>
                </a:lnTo>
                <a:lnTo>
                  <a:pt x="1122" y="1000"/>
                </a:lnTo>
                <a:lnTo>
                  <a:pt x="1165" y="963"/>
                </a:lnTo>
                <a:lnTo>
                  <a:pt x="1207" y="926"/>
                </a:lnTo>
                <a:lnTo>
                  <a:pt x="1246" y="885"/>
                </a:lnTo>
                <a:lnTo>
                  <a:pt x="1285" y="841"/>
                </a:lnTo>
                <a:lnTo>
                  <a:pt x="1359" y="747"/>
                </a:lnTo>
                <a:lnTo>
                  <a:pt x="1359" y="747"/>
                </a:lnTo>
                <a:lnTo>
                  <a:pt x="1448" y="622"/>
                </a:lnTo>
                <a:lnTo>
                  <a:pt x="1533" y="490"/>
                </a:lnTo>
                <a:lnTo>
                  <a:pt x="1615" y="365"/>
                </a:lnTo>
                <a:lnTo>
                  <a:pt x="1685" y="250"/>
                </a:lnTo>
                <a:lnTo>
                  <a:pt x="1790" y="71"/>
                </a:lnTo>
                <a:lnTo>
                  <a:pt x="1829" y="0"/>
                </a:lnTo>
              </a:path>
            </a:pathLst>
          </a:custGeom>
          <a:noFill/>
          <a:ln w="57150" cmpd="sng">
            <a:solidFill>
              <a:srgbClr val="6D1845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47">
            <a:extLst>
              <a:ext uri="{FF2B5EF4-FFF2-40B4-BE49-F238E27FC236}">
                <a16:creationId xmlns:a16="http://schemas.microsoft.com/office/drawing/2014/main" id="{81E6FFCA-8639-D553-17C9-A0076ECEB1E6}"/>
              </a:ext>
            </a:extLst>
          </p:cNvPr>
          <p:cNvSpPr>
            <a:spLocks/>
          </p:cNvSpPr>
          <p:nvPr/>
        </p:nvSpPr>
        <p:spPr bwMode="auto">
          <a:xfrm>
            <a:off x="2195512" y="1770610"/>
            <a:ext cx="3648075" cy="2006600"/>
          </a:xfrm>
          <a:custGeom>
            <a:avLst/>
            <a:gdLst>
              <a:gd name="T0" fmla="*/ 0 w 2298"/>
              <a:gd name="T1" fmla="*/ 0 h 1146"/>
              <a:gd name="T2" fmla="*/ 0 w 2298"/>
              <a:gd name="T3" fmla="*/ 0 h 1146"/>
              <a:gd name="T4" fmla="*/ 35 w 2298"/>
              <a:gd name="T5" fmla="*/ 98 h 1146"/>
              <a:gd name="T6" fmla="*/ 73 w 2298"/>
              <a:gd name="T7" fmla="*/ 193 h 1146"/>
              <a:gd name="T8" fmla="*/ 112 w 2298"/>
              <a:gd name="T9" fmla="*/ 278 h 1146"/>
              <a:gd name="T10" fmla="*/ 151 w 2298"/>
              <a:gd name="T11" fmla="*/ 359 h 1146"/>
              <a:gd name="T12" fmla="*/ 190 w 2298"/>
              <a:gd name="T13" fmla="*/ 437 h 1146"/>
              <a:gd name="T14" fmla="*/ 229 w 2298"/>
              <a:gd name="T15" fmla="*/ 508 h 1146"/>
              <a:gd name="T16" fmla="*/ 268 w 2298"/>
              <a:gd name="T17" fmla="*/ 572 h 1146"/>
              <a:gd name="T18" fmla="*/ 306 w 2298"/>
              <a:gd name="T19" fmla="*/ 633 h 1146"/>
              <a:gd name="T20" fmla="*/ 345 w 2298"/>
              <a:gd name="T21" fmla="*/ 690 h 1146"/>
              <a:gd name="T22" fmla="*/ 384 w 2298"/>
              <a:gd name="T23" fmla="*/ 744 h 1146"/>
              <a:gd name="T24" fmla="*/ 423 w 2298"/>
              <a:gd name="T25" fmla="*/ 791 h 1146"/>
              <a:gd name="T26" fmla="*/ 462 w 2298"/>
              <a:gd name="T27" fmla="*/ 835 h 1146"/>
              <a:gd name="T28" fmla="*/ 501 w 2298"/>
              <a:gd name="T29" fmla="*/ 876 h 1146"/>
              <a:gd name="T30" fmla="*/ 539 w 2298"/>
              <a:gd name="T31" fmla="*/ 913 h 1146"/>
              <a:gd name="T32" fmla="*/ 578 w 2298"/>
              <a:gd name="T33" fmla="*/ 947 h 1146"/>
              <a:gd name="T34" fmla="*/ 613 w 2298"/>
              <a:gd name="T35" fmla="*/ 977 h 1146"/>
              <a:gd name="T36" fmla="*/ 687 w 2298"/>
              <a:gd name="T37" fmla="*/ 1028 h 1146"/>
              <a:gd name="T38" fmla="*/ 753 w 2298"/>
              <a:gd name="T39" fmla="*/ 1069 h 1146"/>
              <a:gd name="T40" fmla="*/ 819 w 2298"/>
              <a:gd name="T41" fmla="*/ 1096 h 1146"/>
              <a:gd name="T42" fmla="*/ 877 w 2298"/>
              <a:gd name="T43" fmla="*/ 1119 h 1146"/>
              <a:gd name="T44" fmla="*/ 932 w 2298"/>
              <a:gd name="T45" fmla="*/ 1133 h 1146"/>
              <a:gd name="T46" fmla="*/ 978 w 2298"/>
              <a:gd name="T47" fmla="*/ 1140 h 1146"/>
              <a:gd name="T48" fmla="*/ 1017 w 2298"/>
              <a:gd name="T49" fmla="*/ 1146 h 1146"/>
              <a:gd name="T50" fmla="*/ 1048 w 2298"/>
              <a:gd name="T51" fmla="*/ 1146 h 1146"/>
              <a:gd name="T52" fmla="*/ 1048 w 2298"/>
              <a:gd name="T53" fmla="*/ 1146 h 1146"/>
              <a:gd name="T54" fmla="*/ 1083 w 2298"/>
              <a:gd name="T55" fmla="*/ 1143 h 1146"/>
              <a:gd name="T56" fmla="*/ 1126 w 2298"/>
              <a:gd name="T57" fmla="*/ 1136 h 1146"/>
              <a:gd name="T58" fmla="*/ 1165 w 2298"/>
              <a:gd name="T59" fmla="*/ 1123 h 1146"/>
              <a:gd name="T60" fmla="*/ 1211 w 2298"/>
              <a:gd name="T61" fmla="*/ 1109 h 1146"/>
              <a:gd name="T62" fmla="*/ 1254 w 2298"/>
              <a:gd name="T63" fmla="*/ 1086 h 1146"/>
              <a:gd name="T64" fmla="*/ 1304 w 2298"/>
              <a:gd name="T65" fmla="*/ 1062 h 1146"/>
              <a:gd name="T66" fmla="*/ 1401 w 2298"/>
              <a:gd name="T67" fmla="*/ 1004 h 1146"/>
              <a:gd name="T68" fmla="*/ 1506 w 2298"/>
              <a:gd name="T69" fmla="*/ 937 h 1146"/>
              <a:gd name="T70" fmla="*/ 1611 w 2298"/>
              <a:gd name="T71" fmla="*/ 859 h 1146"/>
              <a:gd name="T72" fmla="*/ 1712 w 2298"/>
              <a:gd name="T73" fmla="*/ 778 h 1146"/>
              <a:gd name="T74" fmla="*/ 1813 w 2298"/>
              <a:gd name="T75" fmla="*/ 693 h 1146"/>
              <a:gd name="T76" fmla="*/ 1910 w 2298"/>
              <a:gd name="T77" fmla="*/ 609 h 1146"/>
              <a:gd name="T78" fmla="*/ 2003 w 2298"/>
              <a:gd name="T79" fmla="*/ 528 h 1146"/>
              <a:gd name="T80" fmla="*/ 2155 w 2298"/>
              <a:gd name="T81" fmla="*/ 382 h 1146"/>
              <a:gd name="T82" fmla="*/ 2260 w 2298"/>
              <a:gd name="T83" fmla="*/ 281 h 1146"/>
              <a:gd name="T84" fmla="*/ 2298 w 2298"/>
              <a:gd name="T85" fmla="*/ 244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298" h="1146">
                <a:moveTo>
                  <a:pt x="0" y="0"/>
                </a:moveTo>
                <a:lnTo>
                  <a:pt x="0" y="0"/>
                </a:lnTo>
                <a:lnTo>
                  <a:pt x="35" y="98"/>
                </a:lnTo>
                <a:lnTo>
                  <a:pt x="73" y="193"/>
                </a:lnTo>
                <a:lnTo>
                  <a:pt x="112" y="278"/>
                </a:lnTo>
                <a:lnTo>
                  <a:pt x="151" y="359"/>
                </a:lnTo>
                <a:lnTo>
                  <a:pt x="190" y="437"/>
                </a:lnTo>
                <a:lnTo>
                  <a:pt x="229" y="508"/>
                </a:lnTo>
                <a:lnTo>
                  <a:pt x="268" y="572"/>
                </a:lnTo>
                <a:lnTo>
                  <a:pt x="306" y="633"/>
                </a:lnTo>
                <a:lnTo>
                  <a:pt x="345" y="690"/>
                </a:lnTo>
                <a:lnTo>
                  <a:pt x="384" y="744"/>
                </a:lnTo>
                <a:lnTo>
                  <a:pt x="423" y="791"/>
                </a:lnTo>
                <a:lnTo>
                  <a:pt x="462" y="835"/>
                </a:lnTo>
                <a:lnTo>
                  <a:pt x="501" y="876"/>
                </a:lnTo>
                <a:lnTo>
                  <a:pt x="539" y="913"/>
                </a:lnTo>
                <a:lnTo>
                  <a:pt x="578" y="947"/>
                </a:lnTo>
                <a:lnTo>
                  <a:pt x="613" y="977"/>
                </a:lnTo>
                <a:lnTo>
                  <a:pt x="687" y="1028"/>
                </a:lnTo>
                <a:lnTo>
                  <a:pt x="753" y="1069"/>
                </a:lnTo>
                <a:lnTo>
                  <a:pt x="819" y="1096"/>
                </a:lnTo>
                <a:lnTo>
                  <a:pt x="877" y="1119"/>
                </a:lnTo>
                <a:lnTo>
                  <a:pt x="932" y="1133"/>
                </a:lnTo>
                <a:lnTo>
                  <a:pt x="978" y="1140"/>
                </a:lnTo>
                <a:lnTo>
                  <a:pt x="1017" y="1146"/>
                </a:lnTo>
                <a:lnTo>
                  <a:pt x="1048" y="1146"/>
                </a:lnTo>
                <a:lnTo>
                  <a:pt x="1048" y="1146"/>
                </a:lnTo>
                <a:lnTo>
                  <a:pt x="1083" y="1143"/>
                </a:lnTo>
                <a:lnTo>
                  <a:pt x="1126" y="1136"/>
                </a:lnTo>
                <a:lnTo>
                  <a:pt x="1165" y="1123"/>
                </a:lnTo>
                <a:lnTo>
                  <a:pt x="1211" y="1109"/>
                </a:lnTo>
                <a:lnTo>
                  <a:pt x="1254" y="1086"/>
                </a:lnTo>
                <a:lnTo>
                  <a:pt x="1304" y="1062"/>
                </a:lnTo>
                <a:lnTo>
                  <a:pt x="1401" y="1004"/>
                </a:lnTo>
                <a:lnTo>
                  <a:pt x="1506" y="937"/>
                </a:lnTo>
                <a:lnTo>
                  <a:pt x="1611" y="859"/>
                </a:lnTo>
                <a:lnTo>
                  <a:pt x="1712" y="778"/>
                </a:lnTo>
                <a:lnTo>
                  <a:pt x="1813" y="693"/>
                </a:lnTo>
                <a:lnTo>
                  <a:pt x="1910" y="609"/>
                </a:lnTo>
                <a:lnTo>
                  <a:pt x="2003" y="528"/>
                </a:lnTo>
                <a:lnTo>
                  <a:pt x="2155" y="382"/>
                </a:lnTo>
                <a:lnTo>
                  <a:pt x="2260" y="281"/>
                </a:lnTo>
                <a:lnTo>
                  <a:pt x="2298" y="244"/>
                </a:lnTo>
              </a:path>
            </a:pathLst>
          </a:custGeom>
          <a:noFill/>
          <a:ln w="57150" cmpd="sng">
            <a:solidFill>
              <a:srgbClr val="6D1845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Rectangle 15">
            <a:extLst>
              <a:ext uri="{FF2B5EF4-FFF2-40B4-BE49-F238E27FC236}">
                <a16:creationId xmlns:a16="http://schemas.microsoft.com/office/drawing/2014/main" id="{55E0B298-52C6-F707-0260-042C71D32103}"/>
              </a:ext>
            </a:extLst>
          </p:cNvPr>
          <p:cNvSpPr txBox="1">
            <a:spLocks/>
          </p:cNvSpPr>
          <p:nvPr/>
        </p:nvSpPr>
        <p:spPr>
          <a:xfrm>
            <a:off x="685901" y="94528"/>
            <a:ext cx="7873678" cy="546873"/>
          </a:xfrm>
          <a:prstGeom prst="rect">
            <a:avLst/>
          </a:prstGeom>
          <a:noFill/>
        </p:spPr>
        <p:txBody>
          <a:bodyPr vert="horz" lIns="69056" tIns="34529" rIns="69056" bIns="34529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Open Sans Light" panose="020B0306030504020204" pitchFamily="34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en-US" sz="2400"/>
              <a:t>Long Run: Monopolistic Competitor</a:t>
            </a:r>
            <a:r>
              <a:rPr lang="ja-JP" altLang="en-US" sz="2400"/>
              <a:t>’</a:t>
            </a:r>
            <a:r>
              <a:rPr lang="en-US" altLang="ja-JP" sz="2400"/>
              <a:t>s Price and Output</a:t>
            </a:r>
            <a:endParaRPr lang="en-US" alt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68C50A-677E-3BC0-93D8-9DDCC13DE231}"/>
              </a:ext>
            </a:extLst>
          </p:cNvPr>
          <p:cNvSpPr txBox="1"/>
          <p:nvPr/>
        </p:nvSpPr>
        <p:spPr>
          <a:xfrm>
            <a:off x="6997700" y="948443"/>
            <a:ext cx="19388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Firms enter this market</a:t>
            </a:r>
          </a:p>
          <a:p>
            <a:endParaRPr lang="en-US" dirty="0"/>
          </a:p>
          <a:p>
            <a:r>
              <a:rPr lang="en-US" dirty="0"/>
              <a:t>Decreases demand for this product</a:t>
            </a: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485949C6-5925-BAE8-3854-F57B95D30D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27625" y="4414592"/>
            <a:ext cx="36388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i="1" dirty="0">
                <a:solidFill>
                  <a:srgbClr val="000000"/>
                </a:solidFill>
              </a:rPr>
              <a:t>MR</a:t>
            </a:r>
            <a:r>
              <a:rPr lang="en-US" i="1" baseline="-25000" dirty="0">
                <a:solidFill>
                  <a:srgbClr val="000000"/>
                </a:solidFill>
              </a:rPr>
              <a:t>2</a:t>
            </a:r>
            <a:endParaRPr lang="en-US" baseline="-25000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D77991D1-8797-9A19-A048-7E0F340156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0238" y="3854204"/>
            <a:ext cx="17633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i="1" dirty="0">
                <a:solidFill>
                  <a:srgbClr val="000000"/>
                </a:solidFill>
              </a:rPr>
              <a:t>d</a:t>
            </a:r>
            <a:r>
              <a:rPr lang="en-US" i="1" baseline="-25000" dirty="0">
                <a:solidFill>
                  <a:srgbClr val="000000"/>
                </a:solidFill>
              </a:rPr>
              <a:t>2</a:t>
            </a:r>
            <a:endParaRPr lang="en-US" baseline="-25000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E7ECE476-A4E5-D0AD-BC54-647C5CF47DA1}"/>
              </a:ext>
            </a:extLst>
          </p:cNvPr>
          <p:cNvSpPr>
            <a:spLocks/>
          </p:cNvSpPr>
          <p:nvPr/>
        </p:nvSpPr>
        <p:spPr bwMode="auto">
          <a:xfrm>
            <a:off x="1924050" y="1355479"/>
            <a:ext cx="5024438" cy="3443288"/>
          </a:xfrm>
          <a:custGeom>
            <a:avLst/>
            <a:gdLst>
              <a:gd name="T0" fmla="*/ 2090 w 3165"/>
              <a:gd name="T1" fmla="*/ 1967 h 1967"/>
              <a:gd name="T2" fmla="*/ 0 w 3165"/>
              <a:gd name="T3" fmla="*/ 0 h 1967"/>
              <a:gd name="T4" fmla="*/ 3165 w 3165"/>
              <a:gd name="T5" fmla="*/ 1524 h 19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165" h="1967">
                <a:moveTo>
                  <a:pt x="2090" y="1967"/>
                </a:moveTo>
                <a:lnTo>
                  <a:pt x="0" y="0"/>
                </a:lnTo>
                <a:lnTo>
                  <a:pt x="3165" y="1524"/>
                </a:lnTo>
              </a:path>
            </a:pathLst>
          </a:custGeom>
          <a:noFill/>
          <a:ln w="57150" cmpd="sng">
            <a:solidFill>
              <a:srgbClr val="17515E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45">
            <a:extLst>
              <a:ext uri="{FF2B5EF4-FFF2-40B4-BE49-F238E27FC236}">
                <a16:creationId xmlns:a16="http://schemas.microsoft.com/office/drawing/2014/main" id="{A163F320-2E7F-75FA-D46B-D1BA9C29181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30399" y="2522585"/>
            <a:ext cx="2129617" cy="1588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B566533F-048B-9E6F-3774-52A72CD1A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5743" y="3548490"/>
            <a:ext cx="50796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i="1" dirty="0">
                <a:solidFill>
                  <a:srgbClr val="000000"/>
                </a:solidFill>
              </a:rPr>
              <a:t>ATC</a:t>
            </a:r>
            <a:endParaRPr lang="en-US" dirty="0"/>
          </a:p>
        </p:txBody>
      </p:sp>
      <p:sp>
        <p:nvSpPr>
          <p:cNvPr id="22" name="Line 45">
            <a:extLst>
              <a:ext uri="{FF2B5EF4-FFF2-40B4-BE49-F238E27FC236}">
                <a16:creationId xmlns:a16="http://schemas.microsoft.com/office/drawing/2014/main" id="{597B978C-93E9-7752-33D9-E345B1E0B43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30400" y="3702550"/>
            <a:ext cx="2129617" cy="1588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84375FB-CEB3-46D3-FD14-129B7C6FF5BD}"/>
              </a:ext>
            </a:extLst>
          </p:cNvPr>
          <p:cNvCxnSpPr/>
          <p:nvPr/>
        </p:nvCxnSpPr>
        <p:spPr>
          <a:xfrm flipH="1">
            <a:off x="3402957" y="1689648"/>
            <a:ext cx="150471" cy="3822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037201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5" grpId="0"/>
      <p:bldP spid="47" grpId="0" animBg="1"/>
      <p:bldP spid="50" grpId="0" animBg="1"/>
      <p:bldP spid="4" grpId="0"/>
      <p:bldP spid="5" grpId="0"/>
      <p:bldP spid="8" grpId="0" animBg="1"/>
      <p:bldP spid="20" grpId="0" animBg="1"/>
      <p:bldP spid="21" grpId="0"/>
      <p:bldP spid="2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Freeform 2">
            <a:extLst>
              <a:ext uri="{FF2B5EF4-FFF2-40B4-BE49-F238E27FC236}">
                <a16:creationId xmlns:a16="http://schemas.microsoft.com/office/drawing/2014/main" id="{DEB9EFF1-F129-0A46-B56D-4F60763472CE}"/>
              </a:ext>
            </a:extLst>
          </p:cNvPr>
          <p:cNvSpPr>
            <a:spLocks/>
          </p:cNvSpPr>
          <p:nvPr/>
        </p:nvSpPr>
        <p:spPr bwMode="auto">
          <a:xfrm>
            <a:off x="5224463" y="857250"/>
            <a:ext cx="1943100" cy="2800350"/>
          </a:xfrm>
          <a:custGeom>
            <a:avLst/>
            <a:gdLst>
              <a:gd name="T0" fmla="*/ 0 w 1632"/>
              <a:gd name="T1" fmla="*/ 2147483646 h 2352"/>
              <a:gd name="T2" fmla="*/ 2147483646 w 1632"/>
              <a:gd name="T3" fmla="*/ 2147483646 h 2352"/>
              <a:gd name="T4" fmla="*/ 2147483646 w 1632"/>
              <a:gd name="T5" fmla="*/ 2147483646 h 2352"/>
              <a:gd name="T6" fmla="*/ 2147483646 w 1632"/>
              <a:gd name="T7" fmla="*/ 0 h 2352"/>
              <a:gd name="T8" fmla="*/ 0 60000 65536"/>
              <a:gd name="T9" fmla="*/ 0 60000 65536"/>
              <a:gd name="T10" fmla="*/ 0 60000 65536"/>
              <a:gd name="T11" fmla="*/ 0 60000 65536"/>
              <a:gd name="T12" fmla="*/ 0 w 1632"/>
              <a:gd name="T13" fmla="*/ 0 h 2352"/>
              <a:gd name="T14" fmla="*/ 1632 w 1632"/>
              <a:gd name="T15" fmla="*/ 2352 h 235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32" h="2352">
                <a:moveTo>
                  <a:pt x="0" y="2352"/>
                </a:moveTo>
                <a:cubicBezTo>
                  <a:pt x="220" y="2228"/>
                  <a:pt x="440" y="2104"/>
                  <a:pt x="672" y="1872"/>
                </a:cubicBezTo>
                <a:cubicBezTo>
                  <a:pt x="904" y="1640"/>
                  <a:pt x="1232" y="1272"/>
                  <a:pt x="1392" y="960"/>
                </a:cubicBezTo>
                <a:cubicBezTo>
                  <a:pt x="1552" y="648"/>
                  <a:pt x="1592" y="324"/>
                  <a:pt x="1632" y="0"/>
                </a:cubicBezTo>
              </a:path>
            </a:pathLst>
          </a:custGeom>
          <a:noFill/>
          <a:ln w="57150" cap="flat" cmpd="sng">
            <a:solidFill>
              <a:srgbClr val="E88A00"/>
            </a:solidFill>
            <a:prstDash val="solid"/>
            <a:round/>
            <a:headEnd type="none" w="med" len="med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0483" name="Text Box 3">
            <a:extLst>
              <a:ext uri="{FF2B5EF4-FFF2-40B4-BE49-F238E27FC236}">
                <a16:creationId xmlns:a16="http://schemas.microsoft.com/office/drawing/2014/main" id="{BE978DCF-43B0-E946-9A45-EF47B346FD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9450" y="3551635"/>
            <a:ext cx="385763" cy="300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60000"/>
              </a:lnSpc>
              <a:spcBef>
                <a:spcPct val="0"/>
              </a:spcBef>
              <a:buFontTx/>
              <a:buNone/>
            </a:pPr>
            <a:r>
              <a:rPr lang="en-US" altLang="en-US" sz="2100">
                <a:solidFill>
                  <a:schemeClr val="tx2"/>
                </a:solidFill>
                <a:latin typeface="Times New Roman" panose="02020603050405020304" pitchFamily="18" charset="0"/>
              </a:rPr>
              <a:t>d</a:t>
            </a:r>
            <a:endParaRPr lang="en-US" altLang="en-US" sz="2100" i="1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sp>
        <p:nvSpPr>
          <p:cNvPr id="20484" name="Text Box 4">
            <a:extLst>
              <a:ext uri="{FF2B5EF4-FFF2-40B4-BE49-F238E27FC236}">
                <a16:creationId xmlns:a16="http://schemas.microsoft.com/office/drawing/2014/main" id="{C72EA332-EE37-6445-997E-9235DBC58F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4825" y="742950"/>
            <a:ext cx="590550" cy="25853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  <a:t>Price</a:t>
            </a:r>
          </a:p>
        </p:txBody>
      </p:sp>
      <p:sp>
        <p:nvSpPr>
          <p:cNvPr id="20485" name="Text Box 5">
            <a:extLst>
              <a:ext uri="{FF2B5EF4-FFF2-40B4-BE49-F238E27FC236}">
                <a16:creationId xmlns:a16="http://schemas.microsoft.com/office/drawing/2014/main" id="{D02F3563-CF4C-164C-9420-D752E3E5DF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72300" y="4505325"/>
            <a:ext cx="1143000" cy="387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lang="en-US" altLang="en-US" sz="1350" i="1">
                <a:solidFill>
                  <a:srgbClr val="000000"/>
                </a:solidFill>
                <a:latin typeface="Times New Roman" panose="02020603050405020304" pitchFamily="18" charset="0"/>
              </a:rPr>
              <a:t>Quantity /</a:t>
            </a:r>
            <a:br>
              <a:rPr lang="en-US" altLang="en-US" sz="1350" i="1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altLang="en-US" sz="1350" i="1">
                <a:solidFill>
                  <a:srgbClr val="000000"/>
                </a:solidFill>
                <a:latin typeface="Times New Roman" panose="02020603050405020304" pitchFamily="18" charset="0"/>
              </a:rPr>
              <a:t>Time</a:t>
            </a:r>
          </a:p>
        </p:txBody>
      </p:sp>
      <p:sp>
        <p:nvSpPr>
          <p:cNvPr id="20486" name="Line 6">
            <a:extLst>
              <a:ext uri="{FF2B5EF4-FFF2-40B4-BE49-F238E27FC236}">
                <a16:creationId xmlns:a16="http://schemas.microsoft.com/office/drawing/2014/main" id="{3A629AD6-A39B-6E46-AD23-7BEF90513655}"/>
              </a:ext>
            </a:extLst>
          </p:cNvPr>
          <p:cNvSpPr>
            <a:spLocks noChangeShapeType="1"/>
          </p:cNvSpPr>
          <p:nvPr/>
        </p:nvSpPr>
        <p:spPr bwMode="auto">
          <a:xfrm>
            <a:off x="4751785" y="971551"/>
            <a:ext cx="0" cy="3527822"/>
          </a:xfrm>
          <a:prstGeom prst="line">
            <a:avLst/>
          </a:prstGeom>
          <a:noFill/>
          <a:ln w="38100">
            <a:solidFill>
              <a:srgbClr val="00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53959" name="Line 7">
            <a:extLst>
              <a:ext uri="{FF2B5EF4-FFF2-40B4-BE49-F238E27FC236}">
                <a16:creationId xmlns:a16="http://schemas.microsoft.com/office/drawing/2014/main" id="{DCEEB575-4124-BE43-A85E-D46665D97B41}"/>
              </a:ext>
            </a:extLst>
          </p:cNvPr>
          <p:cNvSpPr>
            <a:spLocks noChangeShapeType="1"/>
          </p:cNvSpPr>
          <p:nvPr/>
        </p:nvSpPr>
        <p:spPr bwMode="auto">
          <a:xfrm>
            <a:off x="5844779" y="3257551"/>
            <a:ext cx="0" cy="1241822"/>
          </a:xfrm>
          <a:prstGeom prst="line">
            <a:avLst/>
          </a:prstGeom>
          <a:noFill/>
          <a:ln w="19050" cap="rnd">
            <a:solidFill>
              <a:srgbClr val="000000"/>
            </a:solidFill>
            <a:prstDash val="sysDot"/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53960" name="Text Box 8">
            <a:extLst>
              <a:ext uri="{FF2B5EF4-FFF2-40B4-BE49-F238E27FC236}">
                <a16:creationId xmlns:a16="http://schemas.microsoft.com/office/drawing/2014/main" id="{227EA034-875D-2B4E-A71C-BAFBD9D980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8544" y="2171700"/>
            <a:ext cx="793242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50000"/>
              </a:spcBef>
              <a:buFontTx/>
              <a:buNone/>
            </a:pPr>
            <a:r>
              <a:rPr lang="en-US" altLang="en-US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P=ATC</a:t>
            </a:r>
            <a:endParaRPr lang="en-US" altLang="en-US" sz="18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0489" name="Line 9">
            <a:extLst>
              <a:ext uri="{FF2B5EF4-FFF2-40B4-BE49-F238E27FC236}">
                <a16:creationId xmlns:a16="http://schemas.microsoft.com/office/drawing/2014/main" id="{72DF545E-3D00-6C4D-83F6-F5CFEEEBA94C}"/>
              </a:ext>
            </a:extLst>
          </p:cNvPr>
          <p:cNvSpPr>
            <a:spLocks noChangeShapeType="1"/>
          </p:cNvSpPr>
          <p:nvPr/>
        </p:nvSpPr>
        <p:spPr bwMode="auto">
          <a:xfrm>
            <a:off x="4743450" y="4510088"/>
            <a:ext cx="3086100" cy="0"/>
          </a:xfrm>
          <a:prstGeom prst="line">
            <a:avLst/>
          </a:prstGeom>
          <a:noFill/>
          <a:ln w="38100">
            <a:solidFill>
              <a:srgbClr val="00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53962" name="Line 10">
            <a:extLst>
              <a:ext uri="{FF2B5EF4-FFF2-40B4-BE49-F238E27FC236}">
                <a16:creationId xmlns:a16="http://schemas.microsoft.com/office/drawing/2014/main" id="{975680A6-5D39-4E47-84E7-F141344E288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67262" y="2326481"/>
            <a:ext cx="1004888" cy="0"/>
          </a:xfrm>
          <a:prstGeom prst="line">
            <a:avLst/>
          </a:prstGeom>
          <a:noFill/>
          <a:ln w="19050" cap="rnd">
            <a:solidFill>
              <a:srgbClr val="000000"/>
            </a:solidFill>
            <a:prstDash val="sysDot"/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0491" name="Line 11">
            <a:extLst>
              <a:ext uri="{FF2B5EF4-FFF2-40B4-BE49-F238E27FC236}">
                <a16:creationId xmlns:a16="http://schemas.microsoft.com/office/drawing/2014/main" id="{A751CBC6-2B6F-6F43-895E-52FAE3C3028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60119" y="1168003"/>
            <a:ext cx="1640681" cy="3118247"/>
          </a:xfrm>
          <a:prstGeom prst="line">
            <a:avLst/>
          </a:prstGeom>
          <a:noFill/>
          <a:ln w="57150">
            <a:solidFill>
              <a:srgbClr val="000099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0492" name="Text Box 12">
            <a:extLst>
              <a:ext uri="{FF2B5EF4-FFF2-40B4-BE49-F238E27FC236}">
                <a16:creationId xmlns:a16="http://schemas.microsoft.com/office/drawing/2014/main" id="{519840EE-E00D-2043-ACCC-C9DB81EB66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3650" y="4057650"/>
            <a:ext cx="571500" cy="300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60000"/>
              </a:lnSpc>
              <a:spcBef>
                <a:spcPct val="0"/>
              </a:spcBef>
              <a:buFontTx/>
              <a:buNone/>
            </a:pPr>
            <a:r>
              <a:rPr lang="en-US" altLang="en-US" sz="2100" i="1" dirty="0">
                <a:solidFill>
                  <a:srgbClr val="000099"/>
                </a:solidFill>
                <a:latin typeface="Times New Roman" panose="02020603050405020304" pitchFamily="18" charset="0"/>
              </a:rPr>
              <a:t>MR</a:t>
            </a:r>
            <a:endParaRPr lang="en-US" altLang="en-US" sz="1500" i="1" dirty="0">
              <a:solidFill>
                <a:srgbClr val="000099"/>
              </a:solidFill>
              <a:latin typeface="Times New Roman" panose="02020603050405020304" pitchFamily="18" charset="0"/>
            </a:endParaRPr>
          </a:p>
        </p:txBody>
      </p:sp>
      <p:sp>
        <p:nvSpPr>
          <p:cNvPr id="20493" name="Line 13">
            <a:extLst>
              <a:ext uri="{FF2B5EF4-FFF2-40B4-BE49-F238E27FC236}">
                <a16:creationId xmlns:a16="http://schemas.microsoft.com/office/drawing/2014/main" id="{2DC4BA0E-E186-724A-8873-21DD3B0DD90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60119" y="1159669"/>
            <a:ext cx="2343150" cy="262890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53966" name="Text Box 14">
            <a:extLst>
              <a:ext uri="{FF2B5EF4-FFF2-40B4-BE49-F238E27FC236}">
                <a16:creationId xmlns:a16="http://schemas.microsoft.com/office/drawing/2014/main" id="{E85FC62B-7DCD-AE40-9EA2-AF3246027E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6888" y="4441031"/>
            <a:ext cx="5143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1800" i="1">
                <a:solidFill>
                  <a:srgbClr val="000000"/>
                </a:solidFill>
                <a:latin typeface="Times New Roman" panose="02020603050405020304" pitchFamily="18" charset="0"/>
              </a:rPr>
              <a:t>q</a:t>
            </a:r>
            <a:endParaRPr lang="en-US" altLang="en-US" sz="15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0495" name="Rectangle 15">
            <a:extLst>
              <a:ext uri="{FF2B5EF4-FFF2-40B4-BE49-F238E27FC236}">
                <a16:creationId xmlns:a16="http://schemas.microsoft.com/office/drawing/2014/main" id="{12BF2A55-3B5E-FB4E-A420-F4830E905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611" y="152677"/>
            <a:ext cx="7873678" cy="546873"/>
          </a:xfrm>
          <a:noFill/>
        </p:spPr>
        <p:txBody>
          <a:bodyPr vert="horz" lIns="69056" tIns="34529" rIns="69056" bIns="34529" rtlCol="0" anchor="ctr">
            <a:normAutofit/>
          </a:bodyPr>
          <a:lstStyle/>
          <a:p>
            <a:pPr eaLnBrk="1" hangingPunct="1"/>
            <a:r>
              <a:rPr lang="en-US" altLang="en-US" sz="2400" dirty="0"/>
              <a:t>Long Run: Monopolistic Competitor</a:t>
            </a:r>
            <a:r>
              <a:rPr lang="ja-JP" altLang="en-US" sz="2400"/>
              <a:t>’</a:t>
            </a:r>
            <a:r>
              <a:rPr lang="en-US" altLang="ja-JP" sz="2400" dirty="0"/>
              <a:t>s Price and Output</a:t>
            </a:r>
            <a:endParaRPr lang="en-US" altLang="en-US" sz="2400" dirty="0"/>
          </a:p>
        </p:txBody>
      </p:sp>
      <p:sp>
        <p:nvSpPr>
          <p:cNvPr id="20496" name="Freeform 16">
            <a:extLst>
              <a:ext uri="{FF2B5EF4-FFF2-40B4-BE49-F238E27FC236}">
                <a16:creationId xmlns:a16="http://schemas.microsoft.com/office/drawing/2014/main" id="{D133F983-98F4-CF47-907B-AA091E2BE8AE}"/>
              </a:ext>
            </a:extLst>
          </p:cNvPr>
          <p:cNvSpPr>
            <a:spLocks/>
          </p:cNvSpPr>
          <p:nvPr/>
        </p:nvSpPr>
        <p:spPr bwMode="auto">
          <a:xfrm>
            <a:off x="5143500" y="1085850"/>
            <a:ext cx="2743200" cy="1543050"/>
          </a:xfrm>
          <a:custGeom>
            <a:avLst/>
            <a:gdLst>
              <a:gd name="T0" fmla="*/ 0 w 2352"/>
              <a:gd name="T1" fmla="*/ 0 h 1008"/>
              <a:gd name="T2" fmla="*/ 2147483646 w 2352"/>
              <a:gd name="T3" fmla="*/ 2147483646 h 1008"/>
              <a:gd name="T4" fmla="*/ 2147483646 w 2352"/>
              <a:gd name="T5" fmla="*/ 2147483646 h 1008"/>
              <a:gd name="T6" fmla="*/ 2147483646 w 2352"/>
              <a:gd name="T7" fmla="*/ 2147483646 h 1008"/>
              <a:gd name="T8" fmla="*/ 2147483646 w 2352"/>
              <a:gd name="T9" fmla="*/ 2147483646 h 1008"/>
              <a:gd name="T10" fmla="*/ 2147483646 w 2352"/>
              <a:gd name="T11" fmla="*/ 2147483646 h 10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352"/>
              <a:gd name="T19" fmla="*/ 0 h 1008"/>
              <a:gd name="T20" fmla="*/ 2352 w 2352"/>
              <a:gd name="T21" fmla="*/ 1008 h 10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352" h="1008">
                <a:moveTo>
                  <a:pt x="0" y="0"/>
                </a:moveTo>
                <a:cubicBezTo>
                  <a:pt x="88" y="168"/>
                  <a:pt x="176" y="336"/>
                  <a:pt x="288" y="480"/>
                </a:cubicBezTo>
                <a:cubicBezTo>
                  <a:pt x="400" y="624"/>
                  <a:pt x="512" y="776"/>
                  <a:pt x="672" y="864"/>
                </a:cubicBezTo>
                <a:cubicBezTo>
                  <a:pt x="832" y="952"/>
                  <a:pt x="1064" y="1008"/>
                  <a:pt x="1248" y="1008"/>
                </a:cubicBezTo>
                <a:cubicBezTo>
                  <a:pt x="1432" y="1008"/>
                  <a:pt x="1592" y="952"/>
                  <a:pt x="1776" y="864"/>
                </a:cubicBezTo>
                <a:cubicBezTo>
                  <a:pt x="1960" y="776"/>
                  <a:pt x="2156" y="628"/>
                  <a:pt x="2352" y="480"/>
                </a:cubicBezTo>
              </a:path>
            </a:pathLst>
          </a:custGeom>
          <a:noFill/>
          <a:ln w="57150" cap="flat" cmpd="sng">
            <a:solidFill>
              <a:srgbClr val="CC0099"/>
            </a:solidFill>
            <a:prstDash val="solid"/>
            <a:round/>
            <a:headEnd type="none" w="med" len="med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53969" name="Line 17">
            <a:extLst>
              <a:ext uri="{FF2B5EF4-FFF2-40B4-BE49-F238E27FC236}">
                <a16:creationId xmlns:a16="http://schemas.microsoft.com/office/drawing/2014/main" id="{255766A1-7F55-8744-956E-26A672C110F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837635" y="2400301"/>
            <a:ext cx="0" cy="784622"/>
          </a:xfrm>
          <a:prstGeom prst="line">
            <a:avLst/>
          </a:prstGeom>
          <a:noFill/>
          <a:ln w="19050" cap="rnd">
            <a:solidFill>
              <a:srgbClr val="000000"/>
            </a:solidFill>
            <a:prstDash val="sysDot"/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0498" name="Text Box 18">
            <a:extLst>
              <a:ext uri="{FF2B5EF4-FFF2-40B4-BE49-F238E27FC236}">
                <a16:creationId xmlns:a16="http://schemas.microsoft.com/office/drawing/2014/main" id="{1E1E3E3C-A74B-D649-A059-36606BA9E2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43750" y="585788"/>
            <a:ext cx="571500" cy="494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60000"/>
              </a:lnSpc>
              <a:spcBef>
                <a:spcPct val="0"/>
              </a:spcBef>
              <a:buFontTx/>
              <a:buNone/>
            </a:pPr>
            <a:r>
              <a:rPr lang="en-US" altLang="en-US" sz="2100" i="1">
                <a:solidFill>
                  <a:schemeClr val="bg1"/>
                </a:solidFill>
                <a:latin typeface="Times New Roman" panose="02020603050405020304" pitchFamily="18" charset="0"/>
              </a:rPr>
              <a:t>MC</a:t>
            </a:r>
          </a:p>
        </p:txBody>
      </p:sp>
      <p:sp>
        <p:nvSpPr>
          <p:cNvPr id="20499" name="Text Box 19">
            <a:extLst>
              <a:ext uri="{FF2B5EF4-FFF2-40B4-BE49-F238E27FC236}">
                <a16:creationId xmlns:a16="http://schemas.microsoft.com/office/drawing/2014/main" id="{1BDD1571-71EC-C445-B2F1-2C0BD3F47C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58050" y="1633538"/>
            <a:ext cx="742950" cy="300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60000"/>
              </a:lnSpc>
              <a:spcBef>
                <a:spcPct val="0"/>
              </a:spcBef>
              <a:buFontTx/>
              <a:buNone/>
            </a:pPr>
            <a:r>
              <a:rPr lang="en-US" altLang="en-US" sz="2100" i="1">
                <a:solidFill>
                  <a:srgbClr val="CC0099"/>
                </a:solidFill>
                <a:latin typeface="Times New Roman" panose="02020603050405020304" pitchFamily="18" charset="0"/>
              </a:rPr>
              <a:t>ATC</a:t>
            </a:r>
            <a:endParaRPr lang="en-US" altLang="en-US" sz="1500" i="1">
              <a:solidFill>
                <a:srgbClr val="D881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53973" name="Text Box 21">
            <a:extLst>
              <a:ext uri="{FF2B5EF4-FFF2-40B4-BE49-F238E27FC236}">
                <a16:creationId xmlns:a16="http://schemas.microsoft.com/office/drawing/2014/main" id="{FAAA10FC-1ECB-7B40-8CD5-D548AFBD30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6324" y="1178719"/>
            <a:ext cx="3140869" cy="142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Char char="•"/>
            </a:pPr>
            <a:r>
              <a:rPr lang="en-US" altLang="en-US" sz="1800">
                <a:latin typeface="Times New Roman" panose="02020603050405020304" pitchFamily="18" charset="0"/>
              </a:rPr>
              <a:t> </a:t>
            </a:r>
            <a: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  <a:t>Because entry and exit are free, </a:t>
            </a:r>
            <a:b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  <a:t>   competition will eventually drive </a:t>
            </a:r>
            <a:b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  <a:t>   prices down to the level of</a:t>
            </a:r>
            <a:r>
              <a:rPr lang="en-US" altLang="en-US" sz="1500">
                <a:latin typeface="Times New Roman" panose="02020603050405020304" pitchFamily="18" charset="0"/>
              </a:rPr>
              <a:t> </a:t>
            </a:r>
            <a:r>
              <a:rPr lang="en-US" altLang="en-US" sz="1500" i="1">
                <a:solidFill>
                  <a:srgbClr val="CC0099"/>
                </a:solidFill>
                <a:latin typeface="Times New Roman" panose="02020603050405020304" pitchFamily="18" charset="0"/>
              </a:rPr>
              <a:t>ATC</a:t>
            </a:r>
            <a:r>
              <a:rPr lang="en-US" altLang="en-US" sz="1500">
                <a:latin typeface="Times New Roman" panose="02020603050405020304" pitchFamily="18" charset="0"/>
              </a:rPr>
              <a:t>.  </a:t>
            </a:r>
            <a:br>
              <a:rPr lang="en-US" altLang="en-US" sz="1500">
                <a:latin typeface="Times New Roman" panose="02020603050405020304" pitchFamily="18" charset="0"/>
              </a:rPr>
            </a:br>
            <a:r>
              <a:rPr lang="en-US" altLang="en-US" sz="1500">
                <a:latin typeface="Times New Roman" panose="02020603050405020304" pitchFamily="18" charset="0"/>
              </a:rPr>
              <a:t>   </a:t>
            </a:r>
            <a: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  <a:t>When profits (losses) are present, </a:t>
            </a:r>
            <a:b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  <a:t>   the demand curve will shift inward </a:t>
            </a:r>
            <a:b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  <a:t>   (outward) until the zero profit </a:t>
            </a:r>
            <a:b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altLang="en-US" sz="1500">
                <a:solidFill>
                  <a:srgbClr val="000000"/>
                </a:solidFill>
                <a:latin typeface="Times New Roman" panose="02020603050405020304" pitchFamily="18" charset="0"/>
              </a:rPr>
              <a:t>   equilibrium is restored.</a:t>
            </a:r>
          </a:p>
        </p:txBody>
      </p:sp>
      <p:sp>
        <p:nvSpPr>
          <p:cNvPr id="253974" name="Text Box 22">
            <a:extLst>
              <a:ext uri="{FF2B5EF4-FFF2-40B4-BE49-F238E27FC236}">
                <a16:creationId xmlns:a16="http://schemas.microsoft.com/office/drawing/2014/main" id="{5C0A525E-C987-AA4A-A92D-461FD80173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799" y="2809876"/>
            <a:ext cx="31515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Char char="•"/>
            </a:pPr>
            <a:r>
              <a:rPr lang="en-US" altLang="en-US" sz="1500" dirty="0">
                <a:latin typeface="Times New Roman" panose="02020603050405020304" pitchFamily="18" charset="0"/>
              </a:rPr>
              <a:t> </a:t>
            </a:r>
            <a: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Again, the price searcher establishes </a:t>
            </a:r>
            <a:b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  its output level where</a:t>
            </a:r>
            <a:r>
              <a:rPr lang="en-US" altLang="en-US" sz="1500" dirty="0">
                <a:latin typeface="Times New Roman" panose="02020603050405020304" pitchFamily="18" charset="0"/>
              </a:rPr>
              <a:t> </a:t>
            </a:r>
            <a:r>
              <a:rPr lang="en-US" altLang="en-US" sz="1500" i="1" dirty="0">
                <a:solidFill>
                  <a:schemeClr val="tx2"/>
                </a:solidFill>
                <a:latin typeface="Times New Roman" panose="02020603050405020304" pitchFamily="18" charset="0"/>
              </a:rPr>
              <a:t>MC=MR</a:t>
            </a:r>
            <a:endParaRPr lang="en-US" altLang="en-US" sz="1500" dirty="0">
              <a:latin typeface="Times New Roman" panose="02020603050405020304" pitchFamily="18" charset="0"/>
            </a:endParaRPr>
          </a:p>
        </p:txBody>
      </p:sp>
      <p:sp>
        <p:nvSpPr>
          <p:cNvPr id="253975" name="Oval 23">
            <a:extLst>
              <a:ext uri="{FF2B5EF4-FFF2-40B4-BE49-F238E27FC236}">
                <a16:creationId xmlns:a16="http://schemas.microsoft.com/office/drawing/2014/main" id="{3CB222D5-A730-5B4D-8093-D454B2AB98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88819" y="3175398"/>
            <a:ext cx="96441" cy="96440"/>
          </a:xfrm>
          <a:prstGeom prst="ellipse">
            <a:avLst/>
          </a:prstGeom>
          <a:solidFill>
            <a:srgbClr val="FFFFCC"/>
          </a:solidFill>
          <a:ln w="38100">
            <a:solidFill>
              <a:schemeClr val="accent2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253976" name="Oval 24">
            <a:extLst>
              <a:ext uri="{FF2B5EF4-FFF2-40B4-BE49-F238E27FC236}">
                <a16:creationId xmlns:a16="http://schemas.microsoft.com/office/drawing/2014/main" id="{2E99793E-01F8-2D49-9DE7-5B0D15D9C12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82867" y="2287192"/>
            <a:ext cx="96440" cy="96440"/>
          </a:xfrm>
          <a:prstGeom prst="ellipse">
            <a:avLst/>
          </a:prstGeom>
          <a:solidFill>
            <a:srgbClr val="FFFFCC"/>
          </a:solidFill>
          <a:ln w="38100">
            <a:solidFill>
              <a:schemeClr val="accent2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53977" name="Text Box 25">
            <a:extLst>
              <a:ext uri="{FF2B5EF4-FFF2-40B4-BE49-F238E27FC236}">
                <a16:creationId xmlns:a16="http://schemas.microsoft.com/office/drawing/2014/main" id="{45D0C5F9-3B0F-874C-A397-14298258F4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1087" y="3417095"/>
            <a:ext cx="31515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  <a:buFontTx/>
              <a:buChar char="•"/>
            </a:pPr>
            <a:r>
              <a:rPr lang="en-US" altLang="en-US" sz="1500" dirty="0">
                <a:latin typeface="Times New Roman" panose="02020603050405020304" pitchFamily="18" charset="0"/>
              </a:rPr>
              <a:t> </a:t>
            </a:r>
            <a: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At </a:t>
            </a:r>
            <a:r>
              <a:rPr lang="en-US" altLang="en-US" sz="15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q</a:t>
            </a:r>
            <a: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 the average total cost is equal to </a:t>
            </a:r>
            <a:b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  the market price. Zero economic </a:t>
            </a:r>
            <a:b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  profit is present.  There is no </a:t>
            </a:r>
            <a:b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  tendency for firms to either enter or </a:t>
            </a:r>
            <a:b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alt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  exit the market. </a:t>
            </a:r>
          </a:p>
        </p:txBody>
      </p:sp>
      <p:sp>
        <p:nvSpPr>
          <p:cNvPr id="27" name="Text Box 12">
            <a:extLst>
              <a:ext uri="{FF2B5EF4-FFF2-40B4-BE49-F238E27FC236}">
                <a16:creationId xmlns:a16="http://schemas.microsoft.com/office/drawing/2014/main" id="{47488331-25D9-48A7-8B88-BCAB464785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7562" y="694087"/>
            <a:ext cx="661987" cy="300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60000"/>
              </a:lnSpc>
              <a:spcBef>
                <a:spcPct val="0"/>
              </a:spcBef>
              <a:buFontTx/>
              <a:buNone/>
            </a:pPr>
            <a:r>
              <a:rPr lang="en-US" altLang="en-US" sz="2100" i="1" dirty="0">
                <a:solidFill>
                  <a:schemeClr val="accent1"/>
                </a:solidFill>
                <a:latin typeface="Times New Roman" panose="02020603050405020304" pitchFamily="18" charset="0"/>
              </a:rPr>
              <a:t>MC</a:t>
            </a:r>
            <a:endParaRPr lang="en-US" altLang="en-US" sz="1500" i="1" dirty="0">
              <a:solidFill>
                <a:schemeClr val="accent1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39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39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39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39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39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39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39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39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39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39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39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39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39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39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39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39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39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39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3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3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539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39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52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39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39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39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39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3960" grpId="0" autoUpdateAnimBg="0"/>
      <p:bldP spid="253966" grpId="0" autoUpdateAnimBg="0"/>
      <p:bldP spid="253973" grpId="0" autoUpdateAnimBg="0"/>
      <p:bldP spid="253974" grpId="0" autoUpdateAnimBg="0"/>
      <p:bldP spid="253975" grpId="0" animBg="1"/>
      <p:bldP spid="253976" grpId="0" animBg="1" autoUpdateAnimBg="0"/>
      <p:bldP spid="253977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183EC85-6C83-FA4D-89F1-125ED0D957D5}"/>
              </a:ext>
            </a:extLst>
          </p:cNvPr>
          <p:cNvGrpSpPr>
            <a:grpSpLocks/>
          </p:cNvGrpSpPr>
          <p:nvPr/>
        </p:nvGrpSpPr>
        <p:grpSpPr bwMode="auto">
          <a:xfrm>
            <a:off x="1329929" y="2150269"/>
            <a:ext cx="6444853" cy="2813448"/>
            <a:chOff x="961" y="1796"/>
            <a:chExt cx="4717" cy="2363"/>
          </a:xfrm>
        </p:grpSpPr>
        <p:grpSp>
          <p:nvGrpSpPr>
            <p:cNvPr id="21523" name="Group 3">
              <a:extLst>
                <a:ext uri="{FF2B5EF4-FFF2-40B4-BE49-F238E27FC236}">
                  <a16:creationId xmlns:a16="http://schemas.microsoft.com/office/drawing/2014/main" id="{9AEE83C9-D6F4-3F4F-BA7C-7DEEE4DC15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61" y="1796"/>
              <a:ext cx="4717" cy="2359"/>
              <a:chOff x="961" y="1796"/>
              <a:chExt cx="4717" cy="2359"/>
            </a:xfrm>
          </p:grpSpPr>
          <p:grpSp>
            <p:nvGrpSpPr>
              <p:cNvPr id="21526" name="Group 4">
                <a:extLst>
                  <a:ext uri="{FF2B5EF4-FFF2-40B4-BE49-F238E27FC236}">
                    <a16:creationId xmlns:a16="http://schemas.microsoft.com/office/drawing/2014/main" id="{2D212990-EDFF-6D4F-BA37-716C144BC6B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61" y="1796"/>
                <a:ext cx="4717" cy="2359"/>
                <a:chOff x="961" y="1796"/>
                <a:chExt cx="4717" cy="2359"/>
              </a:xfrm>
            </p:grpSpPr>
            <p:grpSp>
              <p:nvGrpSpPr>
                <p:cNvPr id="21528" name="Group 5">
                  <a:extLst>
                    <a:ext uri="{FF2B5EF4-FFF2-40B4-BE49-F238E27FC236}">
                      <a16:creationId xmlns:a16="http://schemas.microsoft.com/office/drawing/2014/main" id="{5052DACB-AE35-0246-BE0C-12213C4B1DA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61" y="1796"/>
                  <a:ext cx="4717" cy="2359"/>
                  <a:chOff x="961" y="1796"/>
                  <a:chExt cx="4717" cy="2359"/>
                </a:xfrm>
              </p:grpSpPr>
              <p:sp>
                <p:nvSpPr>
                  <p:cNvPr id="21530" name="Rectangle 6" descr="Parchment">
                    <a:extLst>
                      <a:ext uri="{FF2B5EF4-FFF2-40B4-BE49-F238E27FC236}">
                        <a16:creationId xmlns:a16="http://schemas.microsoft.com/office/drawing/2014/main" id="{9B4AACF1-FFD0-6847-B4EF-DE169FF7650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961" y="1796"/>
                    <a:ext cx="4717" cy="2321"/>
                  </a:xfrm>
                  <a:prstGeom prst="rect">
                    <a:avLst/>
                  </a:prstGeom>
                  <a:blipFill dpi="0" rotWithShape="0">
                    <a:blip r:embed="rId2"/>
                    <a:srcRect/>
                    <a:tile tx="0" ty="0" sx="100000" sy="100000" flip="none" algn="tl"/>
                  </a:blipFill>
                  <a:ln w="3175">
                    <a:solidFill>
                      <a:schemeClr val="bg2"/>
                    </a:solidFill>
                    <a:miter lim="800000"/>
                    <a:headEnd/>
                    <a:tailEnd type="none" w="lg" len="lg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FontTx/>
                      <a:buNone/>
                    </a:pPr>
                    <a:endParaRPr lang="en-US" altLang="en-US" sz="1800"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21531" name="Freeform 7">
                    <a:extLst>
                      <a:ext uri="{FF2B5EF4-FFF2-40B4-BE49-F238E27FC236}">
                        <a16:creationId xmlns:a16="http://schemas.microsoft.com/office/drawing/2014/main" id="{9FF4988E-008A-244E-987D-29E1B953DB9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3900" y="1830"/>
                    <a:ext cx="1240" cy="1524"/>
                  </a:xfrm>
                  <a:custGeom>
                    <a:avLst/>
                    <a:gdLst>
                      <a:gd name="T0" fmla="*/ 0 w 1632"/>
                      <a:gd name="T1" fmla="*/ 1 h 2352"/>
                      <a:gd name="T2" fmla="*/ 6 w 1632"/>
                      <a:gd name="T3" fmla="*/ 1 h 2352"/>
                      <a:gd name="T4" fmla="*/ 13 w 1632"/>
                      <a:gd name="T5" fmla="*/ 1 h 2352"/>
                      <a:gd name="T6" fmla="*/ 16 w 1632"/>
                      <a:gd name="T7" fmla="*/ 0 h 235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632"/>
                      <a:gd name="T13" fmla="*/ 0 h 2352"/>
                      <a:gd name="T14" fmla="*/ 1632 w 1632"/>
                      <a:gd name="T15" fmla="*/ 2352 h 2352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632" h="2352">
                        <a:moveTo>
                          <a:pt x="0" y="2352"/>
                        </a:moveTo>
                        <a:cubicBezTo>
                          <a:pt x="220" y="2228"/>
                          <a:pt x="440" y="2104"/>
                          <a:pt x="672" y="1872"/>
                        </a:cubicBezTo>
                        <a:cubicBezTo>
                          <a:pt x="904" y="1640"/>
                          <a:pt x="1232" y="1272"/>
                          <a:pt x="1392" y="960"/>
                        </a:cubicBezTo>
                        <a:cubicBezTo>
                          <a:pt x="1552" y="648"/>
                          <a:pt x="1592" y="324"/>
                          <a:pt x="1632" y="0"/>
                        </a:cubicBezTo>
                      </a:path>
                    </a:pathLst>
                  </a:custGeom>
                  <a:noFill/>
                  <a:ln w="57150" cap="flat" cmpd="sng">
                    <a:solidFill>
                      <a:srgbClr val="E88A00"/>
                    </a:solidFill>
                    <a:prstDash val="solid"/>
                    <a:round/>
                    <a:headEnd type="none" w="med" len="med"/>
                    <a:tailEnd type="none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21532" name="Text Box 8">
                    <a:extLst>
                      <a:ext uri="{FF2B5EF4-FFF2-40B4-BE49-F238E27FC236}">
                        <a16:creationId xmlns:a16="http://schemas.microsoft.com/office/drawing/2014/main" id="{1265C2A0-D39C-1847-910D-DED12B707A1E}"/>
                      </a:ext>
                    </a:extLst>
                  </p:cNvPr>
                  <p:cNvSpPr txBox="1">
                    <a:spLocks noChangeAspect="1" noChangeArrowheads="1"/>
                  </p:cNvSpPr>
                  <p:nvPr/>
                </p:nvSpPr>
                <p:spPr bwMode="auto">
                  <a:xfrm>
                    <a:off x="4800" y="3857"/>
                    <a:ext cx="672" cy="29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algn="ctr">
                      <a:lnSpc>
                        <a:spcPct val="70000"/>
                      </a:lnSpc>
                      <a:spcBef>
                        <a:spcPct val="50000"/>
                      </a:spcBef>
                      <a:buFontTx/>
                      <a:buNone/>
                    </a:pPr>
                    <a:r>
                      <a:rPr lang="en-US" altLang="en-US" sz="1200" i="1">
                        <a:solidFill>
                          <a:srgbClr val="000000"/>
                        </a:solidFill>
                        <a:latin typeface="Times New Roman" panose="02020603050405020304" pitchFamily="18" charset="0"/>
                      </a:rPr>
                      <a:t>Quantity /</a:t>
                    </a:r>
                    <a:br>
                      <a:rPr lang="en-US" altLang="en-US" sz="1200" i="1">
                        <a:solidFill>
                          <a:srgbClr val="000000"/>
                        </a:solidFill>
                        <a:latin typeface="Times New Roman" panose="02020603050405020304" pitchFamily="18" charset="0"/>
                      </a:rPr>
                    </a:br>
                    <a:r>
                      <a:rPr lang="en-US" altLang="en-US" sz="1200" i="1">
                        <a:solidFill>
                          <a:srgbClr val="000000"/>
                        </a:solidFill>
                        <a:latin typeface="Times New Roman" panose="02020603050405020304" pitchFamily="18" charset="0"/>
                      </a:rPr>
                      <a:t>Time</a:t>
                    </a:r>
                  </a:p>
                </p:txBody>
              </p:sp>
              <p:sp>
                <p:nvSpPr>
                  <p:cNvPr id="21533" name="Line 9">
                    <a:extLst>
                      <a:ext uri="{FF2B5EF4-FFF2-40B4-BE49-F238E27FC236}">
                        <a16:creationId xmlns:a16="http://schemas.microsoft.com/office/drawing/2014/main" id="{50EEFB56-B5D1-404F-BF04-64F51494E46C}"/>
                      </a:ext>
                    </a:extLst>
                  </p:cNvPr>
                  <p:cNvSpPr>
                    <a:spLocks noChangeAspect="1" noChangeShapeType="1"/>
                  </p:cNvSpPr>
                  <p:nvPr/>
                </p:nvSpPr>
                <p:spPr bwMode="auto">
                  <a:xfrm>
                    <a:off x="3643" y="1934"/>
                    <a:ext cx="0" cy="1920"/>
                  </a:xfrm>
                  <a:prstGeom prst="line">
                    <a:avLst/>
                  </a:prstGeom>
                  <a:noFill/>
                  <a:ln w="38100">
                    <a:solidFill>
                      <a:srgbClr val="0033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21534" name="Line 10">
                    <a:extLst>
                      <a:ext uri="{FF2B5EF4-FFF2-40B4-BE49-F238E27FC236}">
                        <a16:creationId xmlns:a16="http://schemas.microsoft.com/office/drawing/2014/main" id="{956816BD-D849-F541-BE99-41549BD8C3D0}"/>
                      </a:ext>
                    </a:extLst>
                  </p:cNvPr>
                  <p:cNvSpPr>
                    <a:spLocks noChangeAspect="1" noChangeShapeType="1"/>
                  </p:cNvSpPr>
                  <p:nvPr/>
                </p:nvSpPr>
                <p:spPr bwMode="auto">
                  <a:xfrm>
                    <a:off x="3638" y="3860"/>
                    <a:ext cx="1679" cy="0"/>
                  </a:xfrm>
                  <a:prstGeom prst="line">
                    <a:avLst/>
                  </a:prstGeom>
                  <a:noFill/>
                  <a:ln w="38100">
                    <a:solidFill>
                      <a:srgbClr val="0033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21535" name="Line 11">
                    <a:extLst>
                      <a:ext uri="{FF2B5EF4-FFF2-40B4-BE49-F238E27FC236}">
                        <a16:creationId xmlns:a16="http://schemas.microsoft.com/office/drawing/2014/main" id="{82C9EA90-8D47-ED4B-BDEA-B699E44B5E78}"/>
                      </a:ext>
                    </a:extLst>
                  </p:cNvPr>
                  <p:cNvSpPr>
                    <a:spLocks noChangeAspect="1" noChangeShapeType="1"/>
                  </p:cNvSpPr>
                  <p:nvPr/>
                </p:nvSpPr>
                <p:spPr bwMode="auto">
                  <a:xfrm flipH="1" flipV="1">
                    <a:off x="3647" y="2041"/>
                    <a:ext cx="893" cy="1697"/>
                  </a:xfrm>
                  <a:prstGeom prst="line">
                    <a:avLst/>
                  </a:prstGeom>
                  <a:noFill/>
                  <a:ln w="57150">
                    <a:solidFill>
                      <a:schemeClr val="hlink"/>
                    </a:solidFill>
                    <a:round/>
                    <a:headEnd/>
                    <a:tailEnd type="none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21536" name="Line 12">
                    <a:extLst>
                      <a:ext uri="{FF2B5EF4-FFF2-40B4-BE49-F238E27FC236}">
                        <a16:creationId xmlns:a16="http://schemas.microsoft.com/office/drawing/2014/main" id="{4A168DA7-26E5-7C4C-A56B-6306FD8A7EFF}"/>
                      </a:ext>
                    </a:extLst>
                  </p:cNvPr>
                  <p:cNvSpPr>
                    <a:spLocks noChangeAspect="1" noChangeShapeType="1"/>
                  </p:cNvSpPr>
                  <p:nvPr/>
                </p:nvSpPr>
                <p:spPr bwMode="auto">
                  <a:xfrm flipH="1" flipV="1">
                    <a:off x="3647" y="2037"/>
                    <a:ext cx="1275" cy="1430"/>
                  </a:xfrm>
                  <a:prstGeom prst="line">
                    <a:avLst/>
                  </a:prstGeom>
                  <a:noFill/>
                  <a:ln w="57150">
                    <a:solidFill>
                      <a:schemeClr val="tx2"/>
                    </a:solidFill>
                    <a:round/>
                    <a:headEnd/>
                    <a:tailEnd type="none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21537" name="Freeform 13">
                    <a:extLst>
                      <a:ext uri="{FF2B5EF4-FFF2-40B4-BE49-F238E27FC236}">
                        <a16:creationId xmlns:a16="http://schemas.microsoft.com/office/drawing/2014/main" id="{C9AAC0A2-1A90-EF40-B8F8-5467E07E344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3856" y="1997"/>
                    <a:ext cx="1492" cy="839"/>
                  </a:xfrm>
                  <a:custGeom>
                    <a:avLst/>
                    <a:gdLst>
                      <a:gd name="T0" fmla="*/ 0 w 2352"/>
                      <a:gd name="T1" fmla="*/ 0 h 1008"/>
                      <a:gd name="T2" fmla="*/ 1 w 2352"/>
                      <a:gd name="T3" fmla="*/ 22 h 1008"/>
                      <a:gd name="T4" fmla="*/ 1 w 2352"/>
                      <a:gd name="T5" fmla="*/ 39 h 1008"/>
                      <a:gd name="T6" fmla="*/ 1 w 2352"/>
                      <a:gd name="T7" fmla="*/ 44 h 1008"/>
                      <a:gd name="T8" fmla="*/ 1 w 2352"/>
                      <a:gd name="T9" fmla="*/ 39 h 1008"/>
                      <a:gd name="T10" fmla="*/ 1 w 2352"/>
                      <a:gd name="T11" fmla="*/ 22 h 1008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2352"/>
                      <a:gd name="T19" fmla="*/ 0 h 1008"/>
                      <a:gd name="T20" fmla="*/ 2352 w 2352"/>
                      <a:gd name="T21" fmla="*/ 1008 h 1008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2352" h="1008">
                        <a:moveTo>
                          <a:pt x="0" y="0"/>
                        </a:moveTo>
                        <a:cubicBezTo>
                          <a:pt x="88" y="168"/>
                          <a:pt x="176" y="336"/>
                          <a:pt x="288" y="480"/>
                        </a:cubicBezTo>
                        <a:cubicBezTo>
                          <a:pt x="400" y="624"/>
                          <a:pt x="512" y="776"/>
                          <a:pt x="672" y="864"/>
                        </a:cubicBezTo>
                        <a:cubicBezTo>
                          <a:pt x="832" y="952"/>
                          <a:pt x="1064" y="1008"/>
                          <a:pt x="1248" y="1008"/>
                        </a:cubicBezTo>
                        <a:cubicBezTo>
                          <a:pt x="1432" y="1008"/>
                          <a:pt x="1592" y="952"/>
                          <a:pt x="1776" y="864"/>
                        </a:cubicBezTo>
                        <a:cubicBezTo>
                          <a:pt x="1960" y="776"/>
                          <a:pt x="2156" y="628"/>
                          <a:pt x="2352" y="480"/>
                        </a:cubicBezTo>
                      </a:path>
                    </a:pathLst>
                  </a:custGeom>
                  <a:noFill/>
                  <a:ln w="57150" cap="flat" cmpd="sng">
                    <a:solidFill>
                      <a:srgbClr val="CC0099"/>
                    </a:solidFill>
                    <a:prstDash val="solid"/>
                    <a:round/>
                    <a:headEnd type="none" w="med" len="med"/>
                    <a:tailEnd type="none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21538" name="Freeform 14">
                    <a:extLst>
                      <a:ext uri="{FF2B5EF4-FFF2-40B4-BE49-F238E27FC236}">
                        <a16:creationId xmlns:a16="http://schemas.microsoft.com/office/drawing/2014/main" id="{EB14F838-A457-1C46-83B3-9F53D36EDB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1599" y="1830"/>
                    <a:ext cx="1240" cy="1524"/>
                  </a:xfrm>
                  <a:custGeom>
                    <a:avLst/>
                    <a:gdLst>
                      <a:gd name="T0" fmla="*/ 0 w 1632"/>
                      <a:gd name="T1" fmla="*/ 1 h 2352"/>
                      <a:gd name="T2" fmla="*/ 6 w 1632"/>
                      <a:gd name="T3" fmla="*/ 1 h 2352"/>
                      <a:gd name="T4" fmla="*/ 13 w 1632"/>
                      <a:gd name="T5" fmla="*/ 1 h 2352"/>
                      <a:gd name="T6" fmla="*/ 16 w 1632"/>
                      <a:gd name="T7" fmla="*/ 0 h 235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  <a:gd name="T12" fmla="*/ 0 w 1632"/>
                      <a:gd name="T13" fmla="*/ 0 h 2352"/>
                      <a:gd name="T14" fmla="*/ 1632 w 1632"/>
                      <a:gd name="T15" fmla="*/ 2352 h 2352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T12" t="T13" r="T14" b="T15"/>
                    <a:pathLst>
                      <a:path w="1632" h="2352">
                        <a:moveTo>
                          <a:pt x="0" y="2352"/>
                        </a:moveTo>
                        <a:cubicBezTo>
                          <a:pt x="220" y="2228"/>
                          <a:pt x="440" y="2104"/>
                          <a:pt x="672" y="1872"/>
                        </a:cubicBezTo>
                        <a:cubicBezTo>
                          <a:pt x="904" y="1640"/>
                          <a:pt x="1232" y="1272"/>
                          <a:pt x="1392" y="960"/>
                        </a:cubicBezTo>
                        <a:cubicBezTo>
                          <a:pt x="1552" y="648"/>
                          <a:pt x="1592" y="324"/>
                          <a:pt x="1632" y="0"/>
                        </a:cubicBezTo>
                      </a:path>
                    </a:pathLst>
                  </a:custGeom>
                  <a:noFill/>
                  <a:ln w="57150" cap="flat" cmpd="sng">
                    <a:solidFill>
                      <a:srgbClr val="E88A00"/>
                    </a:solidFill>
                    <a:prstDash val="solid"/>
                    <a:round/>
                    <a:headEnd type="none" w="med" len="med"/>
                    <a:tailEnd type="none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21539" name="Text Box 15">
                    <a:extLst>
                      <a:ext uri="{FF2B5EF4-FFF2-40B4-BE49-F238E27FC236}">
                        <a16:creationId xmlns:a16="http://schemas.microsoft.com/office/drawing/2014/main" id="{FADE1537-3490-2543-B3CD-791C4037A651}"/>
                      </a:ext>
                    </a:extLst>
                  </p:cNvPr>
                  <p:cNvSpPr txBox="1">
                    <a:spLocks noChangeAspect="1" noChangeArrowheads="1"/>
                  </p:cNvSpPr>
                  <p:nvPr/>
                </p:nvSpPr>
                <p:spPr bwMode="auto">
                  <a:xfrm>
                    <a:off x="3018" y="2721"/>
                    <a:ext cx="259" cy="19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algn="ctr">
                      <a:lnSpc>
                        <a:spcPct val="60000"/>
                      </a:lnSpc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350">
                        <a:solidFill>
                          <a:schemeClr val="tx2"/>
                        </a:solidFill>
                        <a:latin typeface="Times New Roman" panose="02020603050405020304" pitchFamily="18" charset="0"/>
                      </a:rPr>
                      <a:t>d</a:t>
                    </a:r>
                    <a:endParaRPr lang="en-US" altLang="en-US" sz="2400" i="1">
                      <a:solidFill>
                        <a:schemeClr val="tx2"/>
                      </a:solidFill>
                      <a:latin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1540" name="Text Box 16" descr="Parchment">
                    <a:extLst>
                      <a:ext uri="{FF2B5EF4-FFF2-40B4-BE49-F238E27FC236}">
                        <a16:creationId xmlns:a16="http://schemas.microsoft.com/office/drawing/2014/main" id="{9C78AF22-03FC-E749-AB94-0A7947783DC4}"/>
                      </a:ext>
                    </a:extLst>
                  </p:cNvPr>
                  <p:cNvSpPr txBox="1">
                    <a:spLocks noChangeAspect="1" noChangeArrowheads="1"/>
                  </p:cNvSpPr>
                  <p:nvPr/>
                </p:nvSpPr>
                <p:spPr bwMode="auto">
                  <a:xfrm>
                    <a:off x="1011" y="1810"/>
                    <a:ext cx="414" cy="189"/>
                  </a:xfrm>
                  <a:prstGeom prst="rect">
                    <a:avLst/>
                  </a:prstGeom>
                  <a:blipFill dpi="0" rotWithShape="0">
                    <a:blip r:embed="rId2"/>
                    <a:srcRect/>
                    <a:tile tx="0" ty="0" sx="100000" sy="100000" flip="none" algn="tl"/>
                  </a:blip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>
                      <a:lnSpc>
                        <a:spcPct val="70000"/>
                      </a:lnSpc>
                      <a:spcBef>
                        <a:spcPct val="50000"/>
                      </a:spcBef>
                      <a:buFontTx/>
                      <a:buNone/>
                    </a:pPr>
                    <a:r>
                      <a:rPr lang="en-US" altLang="en-US" sz="1200" i="1">
                        <a:solidFill>
                          <a:srgbClr val="000000"/>
                        </a:solidFill>
                        <a:latin typeface="Times New Roman" panose="02020603050405020304" pitchFamily="18" charset="0"/>
                      </a:rPr>
                      <a:t>Price</a:t>
                    </a:r>
                  </a:p>
                </p:txBody>
              </p:sp>
              <p:sp>
                <p:nvSpPr>
                  <p:cNvPr id="21541" name="Text Box 17">
                    <a:extLst>
                      <a:ext uri="{FF2B5EF4-FFF2-40B4-BE49-F238E27FC236}">
                        <a16:creationId xmlns:a16="http://schemas.microsoft.com/office/drawing/2014/main" id="{D7173B6C-EB29-4445-9368-5ED590E9FFD9}"/>
                      </a:ext>
                    </a:extLst>
                  </p:cNvPr>
                  <p:cNvSpPr txBox="1">
                    <a:spLocks noChangeAspect="1" noChangeArrowheads="1"/>
                  </p:cNvSpPr>
                  <p:nvPr/>
                </p:nvSpPr>
                <p:spPr bwMode="auto">
                  <a:xfrm>
                    <a:off x="2496" y="3857"/>
                    <a:ext cx="675" cy="29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algn="ctr">
                      <a:lnSpc>
                        <a:spcPct val="70000"/>
                      </a:lnSpc>
                      <a:spcBef>
                        <a:spcPct val="50000"/>
                      </a:spcBef>
                      <a:buFontTx/>
                      <a:buNone/>
                    </a:pPr>
                    <a:r>
                      <a:rPr lang="en-US" altLang="en-US" sz="1200" i="1">
                        <a:solidFill>
                          <a:srgbClr val="000000"/>
                        </a:solidFill>
                        <a:latin typeface="Times New Roman" panose="02020603050405020304" pitchFamily="18" charset="0"/>
                      </a:rPr>
                      <a:t>Quantity /</a:t>
                    </a:r>
                    <a:br>
                      <a:rPr lang="en-US" altLang="en-US" sz="1200" i="1">
                        <a:solidFill>
                          <a:srgbClr val="000000"/>
                        </a:solidFill>
                        <a:latin typeface="Times New Roman" panose="02020603050405020304" pitchFamily="18" charset="0"/>
                      </a:rPr>
                    </a:br>
                    <a:r>
                      <a:rPr lang="en-US" altLang="en-US" sz="1200" i="1">
                        <a:solidFill>
                          <a:srgbClr val="000000"/>
                        </a:solidFill>
                        <a:latin typeface="Times New Roman" panose="02020603050405020304" pitchFamily="18" charset="0"/>
                      </a:rPr>
                      <a:t>Time</a:t>
                    </a:r>
                  </a:p>
                </p:txBody>
              </p:sp>
              <p:sp>
                <p:nvSpPr>
                  <p:cNvPr id="21542" name="Line 18">
                    <a:extLst>
                      <a:ext uri="{FF2B5EF4-FFF2-40B4-BE49-F238E27FC236}">
                        <a16:creationId xmlns:a16="http://schemas.microsoft.com/office/drawing/2014/main" id="{BE642813-D1FD-894A-A1DD-AB3D1FD441FC}"/>
                      </a:ext>
                    </a:extLst>
                  </p:cNvPr>
                  <p:cNvSpPr>
                    <a:spLocks noChangeAspect="1" noChangeShapeType="1"/>
                  </p:cNvSpPr>
                  <p:nvPr/>
                </p:nvSpPr>
                <p:spPr bwMode="auto">
                  <a:xfrm>
                    <a:off x="1342" y="1934"/>
                    <a:ext cx="0" cy="1920"/>
                  </a:xfrm>
                  <a:prstGeom prst="line">
                    <a:avLst/>
                  </a:prstGeom>
                  <a:noFill/>
                  <a:ln w="38100">
                    <a:solidFill>
                      <a:srgbClr val="0033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21543" name="Line 19">
                    <a:extLst>
                      <a:ext uri="{FF2B5EF4-FFF2-40B4-BE49-F238E27FC236}">
                        <a16:creationId xmlns:a16="http://schemas.microsoft.com/office/drawing/2014/main" id="{4E41F013-CD9A-5E44-AB69-A505F90CA248}"/>
                      </a:ext>
                    </a:extLst>
                  </p:cNvPr>
                  <p:cNvSpPr>
                    <a:spLocks noChangeAspect="1" noChangeShapeType="1"/>
                  </p:cNvSpPr>
                  <p:nvPr/>
                </p:nvSpPr>
                <p:spPr bwMode="auto">
                  <a:xfrm>
                    <a:off x="1337" y="3860"/>
                    <a:ext cx="1679" cy="0"/>
                  </a:xfrm>
                  <a:prstGeom prst="line">
                    <a:avLst/>
                  </a:prstGeom>
                  <a:noFill/>
                  <a:ln w="38100">
                    <a:solidFill>
                      <a:srgbClr val="0033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21544" name="Freeform 20">
                    <a:extLst>
                      <a:ext uri="{FF2B5EF4-FFF2-40B4-BE49-F238E27FC236}">
                        <a16:creationId xmlns:a16="http://schemas.microsoft.com/office/drawing/2014/main" id="{1FD07CD8-A0FE-F94C-8748-248DA59A3C4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1534" y="2004"/>
                    <a:ext cx="1492" cy="839"/>
                  </a:xfrm>
                  <a:custGeom>
                    <a:avLst/>
                    <a:gdLst>
                      <a:gd name="T0" fmla="*/ 0 w 2352"/>
                      <a:gd name="T1" fmla="*/ 0 h 1008"/>
                      <a:gd name="T2" fmla="*/ 1 w 2352"/>
                      <a:gd name="T3" fmla="*/ 22 h 1008"/>
                      <a:gd name="T4" fmla="*/ 1 w 2352"/>
                      <a:gd name="T5" fmla="*/ 39 h 1008"/>
                      <a:gd name="T6" fmla="*/ 1 w 2352"/>
                      <a:gd name="T7" fmla="*/ 44 h 1008"/>
                      <a:gd name="T8" fmla="*/ 1 w 2352"/>
                      <a:gd name="T9" fmla="*/ 39 h 1008"/>
                      <a:gd name="T10" fmla="*/ 1 w 2352"/>
                      <a:gd name="T11" fmla="*/ 22 h 1008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2352"/>
                      <a:gd name="T19" fmla="*/ 0 h 1008"/>
                      <a:gd name="T20" fmla="*/ 2352 w 2352"/>
                      <a:gd name="T21" fmla="*/ 1008 h 1008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2352" h="1008">
                        <a:moveTo>
                          <a:pt x="0" y="0"/>
                        </a:moveTo>
                        <a:cubicBezTo>
                          <a:pt x="88" y="168"/>
                          <a:pt x="176" y="336"/>
                          <a:pt x="288" y="480"/>
                        </a:cubicBezTo>
                        <a:cubicBezTo>
                          <a:pt x="400" y="624"/>
                          <a:pt x="512" y="776"/>
                          <a:pt x="672" y="864"/>
                        </a:cubicBezTo>
                        <a:cubicBezTo>
                          <a:pt x="832" y="952"/>
                          <a:pt x="1064" y="1008"/>
                          <a:pt x="1248" y="1008"/>
                        </a:cubicBezTo>
                        <a:cubicBezTo>
                          <a:pt x="1432" y="1008"/>
                          <a:pt x="1592" y="952"/>
                          <a:pt x="1776" y="864"/>
                        </a:cubicBezTo>
                        <a:cubicBezTo>
                          <a:pt x="1960" y="776"/>
                          <a:pt x="2156" y="628"/>
                          <a:pt x="2352" y="480"/>
                        </a:cubicBezTo>
                      </a:path>
                    </a:pathLst>
                  </a:custGeom>
                  <a:noFill/>
                  <a:ln w="57150" cap="flat" cmpd="sng">
                    <a:solidFill>
                      <a:srgbClr val="CC0099"/>
                    </a:solidFill>
                    <a:prstDash val="solid"/>
                    <a:round/>
                    <a:headEnd type="none" w="med" len="med"/>
                    <a:tailEnd type="none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1350"/>
                  </a:p>
                </p:txBody>
              </p:sp>
              <p:sp>
                <p:nvSpPr>
                  <p:cNvPr id="21545" name="Text Box 21">
                    <a:extLst>
                      <a:ext uri="{FF2B5EF4-FFF2-40B4-BE49-F238E27FC236}">
                        <a16:creationId xmlns:a16="http://schemas.microsoft.com/office/drawing/2014/main" id="{B3D34909-68E3-2F43-A613-FD4AE58473BC}"/>
                      </a:ext>
                    </a:extLst>
                  </p:cNvPr>
                  <p:cNvSpPr txBox="1">
                    <a:spLocks noChangeAspect="1" noChangeArrowheads="1"/>
                  </p:cNvSpPr>
                  <p:nvPr/>
                </p:nvSpPr>
                <p:spPr bwMode="auto">
                  <a:xfrm>
                    <a:off x="2783" y="1824"/>
                    <a:ext cx="381" cy="19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algn="ctr">
                      <a:lnSpc>
                        <a:spcPct val="60000"/>
                      </a:lnSpc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350" i="1">
                        <a:solidFill>
                          <a:srgbClr val="D88100"/>
                        </a:solidFill>
                        <a:latin typeface="Times New Roman" panose="02020603050405020304" pitchFamily="18" charset="0"/>
                      </a:rPr>
                      <a:t> MC</a:t>
                    </a:r>
                    <a:endParaRPr lang="en-US" altLang="en-US" sz="1050" i="1">
                      <a:solidFill>
                        <a:srgbClr val="D88100"/>
                      </a:solidFill>
                      <a:latin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1546" name="Text Box 22">
                    <a:extLst>
                      <a:ext uri="{FF2B5EF4-FFF2-40B4-BE49-F238E27FC236}">
                        <a16:creationId xmlns:a16="http://schemas.microsoft.com/office/drawing/2014/main" id="{BC568C48-C308-7E45-AB3B-5FB269237602}"/>
                      </a:ext>
                    </a:extLst>
                  </p:cNvPr>
                  <p:cNvSpPr txBox="1">
                    <a:spLocks noChangeAspect="1" noChangeArrowheads="1"/>
                  </p:cNvSpPr>
                  <p:nvPr/>
                </p:nvSpPr>
                <p:spPr bwMode="auto">
                  <a:xfrm>
                    <a:off x="2705" y="2267"/>
                    <a:ext cx="498" cy="19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algn="ctr">
                      <a:lnSpc>
                        <a:spcPct val="60000"/>
                      </a:lnSpc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350" i="1">
                        <a:solidFill>
                          <a:srgbClr val="CC0099"/>
                        </a:solidFill>
                        <a:latin typeface="Times New Roman" panose="02020603050405020304" pitchFamily="18" charset="0"/>
                      </a:rPr>
                      <a:t>ATC</a:t>
                    </a:r>
                    <a:endParaRPr lang="en-US" altLang="en-US" sz="1350" i="1">
                      <a:solidFill>
                        <a:srgbClr val="D88100"/>
                      </a:solidFill>
                      <a:latin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1547" name="Text Box 23">
                    <a:extLst>
                      <a:ext uri="{FF2B5EF4-FFF2-40B4-BE49-F238E27FC236}">
                        <a16:creationId xmlns:a16="http://schemas.microsoft.com/office/drawing/2014/main" id="{E282B166-7016-9847-B43C-15C50305B2FA}"/>
                      </a:ext>
                    </a:extLst>
                  </p:cNvPr>
                  <p:cNvSpPr txBox="1">
                    <a:spLocks noChangeAspect="1" noChangeArrowheads="1"/>
                  </p:cNvSpPr>
                  <p:nvPr/>
                </p:nvSpPr>
                <p:spPr bwMode="auto">
                  <a:xfrm>
                    <a:off x="4885" y="3338"/>
                    <a:ext cx="259" cy="19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algn="ctr">
                      <a:lnSpc>
                        <a:spcPct val="60000"/>
                      </a:lnSpc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350">
                        <a:solidFill>
                          <a:schemeClr val="tx2"/>
                        </a:solidFill>
                        <a:latin typeface="Times New Roman" panose="02020603050405020304" pitchFamily="18" charset="0"/>
                      </a:rPr>
                      <a:t>d</a:t>
                    </a:r>
                    <a:endParaRPr lang="en-US" altLang="en-US" sz="2400" i="1">
                      <a:solidFill>
                        <a:schemeClr val="tx2"/>
                      </a:solidFill>
                      <a:latin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1548" name="Text Box 24">
                    <a:extLst>
                      <a:ext uri="{FF2B5EF4-FFF2-40B4-BE49-F238E27FC236}">
                        <a16:creationId xmlns:a16="http://schemas.microsoft.com/office/drawing/2014/main" id="{15593959-2DBE-8842-BC94-818B8EED5BFD}"/>
                      </a:ext>
                    </a:extLst>
                  </p:cNvPr>
                  <p:cNvSpPr txBox="1">
                    <a:spLocks noChangeAspect="1" noChangeArrowheads="1"/>
                  </p:cNvSpPr>
                  <p:nvPr/>
                </p:nvSpPr>
                <p:spPr bwMode="auto">
                  <a:xfrm>
                    <a:off x="4512" y="3614"/>
                    <a:ext cx="383" cy="19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algn="ctr">
                      <a:lnSpc>
                        <a:spcPct val="60000"/>
                      </a:lnSpc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350" i="1">
                        <a:solidFill>
                          <a:schemeClr val="hlink"/>
                        </a:solidFill>
                        <a:latin typeface="Times New Roman" panose="02020603050405020304" pitchFamily="18" charset="0"/>
                      </a:rPr>
                      <a:t>MR</a:t>
                    </a:r>
                  </a:p>
                </p:txBody>
              </p:sp>
              <p:sp>
                <p:nvSpPr>
                  <p:cNvPr id="21549" name="Text Box 25">
                    <a:extLst>
                      <a:ext uri="{FF2B5EF4-FFF2-40B4-BE49-F238E27FC236}">
                        <a16:creationId xmlns:a16="http://schemas.microsoft.com/office/drawing/2014/main" id="{1569B16D-683F-7743-B02B-39AD26ABDAB0}"/>
                      </a:ext>
                    </a:extLst>
                  </p:cNvPr>
                  <p:cNvSpPr txBox="1">
                    <a:spLocks noChangeAspect="1" noChangeArrowheads="1"/>
                  </p:cNvSpPr>
                  <p:nvPr/>
                </p:nvSpPr>
                <p:spPr bwMode="auto">
                  <a:xfrm>
                    <a:off x="5088" y="1831"/>
                    <a:ext cx="381" cy="19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32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–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»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algn="ctr">
                      <a:lnSpc>
                        <a:spcPct val="60000"/>
                      </a:lnSpc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350" i="1">
                        <a:solidFill>
                          <a:srgbClr val="D88100"/>
                        </a:solidFill>
                        <a:latin typeface="Times New Roman" panose="02020603050405020304" pitchFamily="18" charset="0"/>
                      </a:rPr>
                      <a:t>MC</a:t>
                    </a:r>
                    <a:endParaRPr lang="en-US" altLang="en-US" sz="1050" i="1">
                      <a:solidFill>
                        <a:srgbClr val="D88100"/>
                      </a:solidFill>
                      <a:latin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1550" name="Line 26">
                    <a:extLst>
                      <a:ext uri="{FF2B5EF4-FFF2-40B4-BE49-F238E27FC236}">
                        <a16:creationId xmlns:a16="http://schemas.microsoft.com/office/drawing/2014/main" id="{B6F22043-FA8D-514C-BA9C-6E797C7F3F91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1342" y="2871"/>
                    <a:ext cx="1778" cy="0"/>
                  </a:xfrm>
                  <a:prstGeom prst="line">
                    <a:avLst/>
                  </a:prstGeom>
                  <a:noFill/>
                  <a:ln w="57150">
                    <a:solidFill>
                      <a:schemeClr val="tx2"/>
                    </a:solidFill>
                    <a:round/>
                    <a:headEnd/>
                    <a:tailEnd type="none" w="lg" len="lg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1350"/>
                  </a:p>
                </p:txBody>
              </p:sp>
            </p:grpSp>
            <p:sp>
              <p:nvSpPr>
                <p:cNvPr id="21529" name="Text Box 27" descr="Parchment">
                  <a:extLst>
                    <a:ext uri="{FF2B5EF4-FFF2-40B4-BE49-F238E27FC236}">
                      <a16:creationId xmlns:a16="http://schemas.microsoft.com/office/drawing/2014/main" id="{99DCEDB9-0FF7-764C-9291-36A9F98C64EA}"/>
                    </a:ext>
                  </a:extLst>
                </p:cNvPr>
                <p:cNvSpPr txBox="1">
                  <a:spLocks noChangeAspect="1" noChangeArrowheads="1"/>
                </p:cNvSpPr>
                <p:nvPr/>
              </p:nvSpPr>
              <p:spPr bwMode="auto">
                <a:xfrm>
                  <a:off x="3312" y="1810"/>
                  <a:ext cx="414" cy="189"/>
                </a:xfrm>
                <a:prstGeom prst="rect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>
                    <a:lnSpc>
                      <a:spcPct val="70000"/>
                    </a:lnSpc>
                    <a:spcBef>
                      <a:spcPct val="50000"/>
                    </a:spcBef>
                    <a:buFontTx/>
                    <a:buNone/>
                  </a:pPr>
                  <a:r>
                    <a:rPr lang="en-US" altLang="en-US" sz="1200" i="1">
                      <a:solidFill>
                        <a:srgbClr val="000000"/>
                      </a:solidFill>
                      <a:latin typeface="Times New Roman" panose="02020603050405020304" pitchFamily="18" charset="0"/>
                    </a:rPr>
                    <a:t>Price</a:t>
                  </a:r>
                </a:p>
              </p:txBody>
            </p:sp>
          </p:grpSp>
          <p:sp>
            <p:nvSpPr>
              <p:cNvPr id="21527" name="Text Box 28">
                <a:extLst>
                  <a:ext uri="{FF2B5EF4-FFF2-40B4-BE49-F238E27FC236}">
                    <a16:creationId xmlns:a16="http://schemas.microsoft.com/office/drawing/2014/main" id="{31851BE2-28FA-1F4B-A8E8-C0D7F3E06C0F}"/>
                  </a:ext>
                </a:extLst>
              </p:cNvPr>
              <p:cNvSpPr txBox="1">
                <a:spLocks noChangeAspect="1" noChangeArrowheads="1"/>
              </p:cNvSpPr>
              <p:nvPr/>
            </p:nvSpPr>
            <p:spPr bwMode="auto">
              <a:xfrm>
                <a:off x="5010" y="2267"/>
                <a:ext cx="498" cy="19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en-US" sz="1350" i="1">
                    <a:solidFill>
                      <a:srgbClr val="CC0099"/>
                    </a:solidFill>
                    <a:latin typeface="Times New Roman" panose="02020603050405020304" pitchFamily="18" charset="0"/>
                  </a:rPr>
                  <a:t>ATC</a:t>
                </a:r>
                <a:endParaRPr lang="en-US" altLang="en-US" sz="1350" i="1">
                  <a:solidFill>
                    <a:srgbClr val="D88100"/>
                  </a:solidFill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21524" name="Text Box 29">
              <a:extLst>
                <a:ext uri="{FF2B5EF4-FFF2-40B4-BE49-F238E27FC236}">
                  <a16:creationId xmlns:a16="http://schemas.microsoft.com/office/drawing/2014/main" id="{07D756EC-C9E5-EC46-9FDB-3206EC27BB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1" y="3861"/>
              <a:ext cx="388" cy="2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cap="rnd">
                  <a:solidFill>
                    <a:srgbClr val="000000"/>
                  </a:solidFill>
                  <a:prstDash val="sysDot"/>
                  <a:miter lim="800000"/>
                  <a:headEnd/>
                  <a:tailEnd type="none" w="lg" len="lg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en-US" sz="1200" i="1">
                  <a:solidFill>
                    <a:schemeClr val="tx2"/>
                  </a:solidFill>
                  <a:latin typeface="Times New Roman" panose="02020603050405020304" pitchFamily="18" charset="0"/>
                </a:rPr>
                <a:t>Price</a:t>
              </a:r>
              <a:br>
                <a:rPr lang="en-US" altLang="en-US" sz="1200" i="1">
                  <a:solidFill>
                    <a:schemeClr val="tx2"/>
                  </a:solidFill>
                  <a:latin typeface="Times New Roman" panose="02020603050405020304" pitchFamily="18" charset="0"/>
                </a:rPr>
              </a:br>
              <a:r>
                <a:rPr lang="en-US" altLang="en-US" sz="1200" i="1">
                  <a:solidFill>
                    <a:schemeClr val="tx2"/>
                  </a:solidFill>
                  <a:latin typeface="Times New Roman" panose="02020603050405020304" pitchFamily="18" charset="0"/>
                </a:rPr>
                <a:t>Taker</a:t>
              </a:r>
              <a:endParaRPr lang="en-US" altLang="en-US" sz="1500">
                <a:solidFill>
                  <a:schemeClr val="tx2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1525" name="Text Box 30">
              <a:extLst>
                <a:ext uri="{FF2B5EF4-FFF2-40B4-BE49-F238E27FC236}">
                  <a16:creationId xmlns:a16="http://schemas.microsoft.com/office/drawing/2014/main" id="{B7600DED-A053-CB4D-946B-6DA2477B0C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88" y="3859"/>
              <a:ext cx="538" cy="2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cap="rnd">
                  <a:solidFill>
                    <a:srgbClr val="000000"/>
                  </a:solidFill>
                  <a:prstDash val="sysDot"/>
                  <a:miter lim="800000"/>
                  <a:headEnd/>
                  <a:tailEnd type="none" w="lg" len="lg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en-US" sz="1200" i="1">
                  <a:solidFill>
                    <a:schemeClr val="tx2"/>
                  </a:solidFill>
                  <a:latin typeface="Times New Roman" panose="02020603050405020304" pitchFamily="18" charset="0"/>
                </a:rPr>
                <a:t>Price</a:t>
              </a:r>
              <a:br>
                <a:rPr lang="en-US" altLang="en-US" sz="1200" i="1">
                  <a:solidFill>
                    <a:schemeClr val="tx2"/>
                  </a:solidFill>
                  <a:latin typeface="Times New Roman" panose="02020603050405020304" pitchFamily="18" charset="0"/>
                </a:rPr>
              </a:br>
              <a:r>
                <a:rPr lang="en-US" altLang="en-US" sz="1200" i="1">
                  <a:solidFill>
                    <a:schemeClr val="tx2"/>
                  </a:solidFill>
                  <a:latin typeface="Times New Roman" panose="02020603050405020304" pitchFamily="18" charset="0"/>
                </a:rPr>
                <a:t>Searcher</a:t>
              </a:r>
              <a:endParaRPr lang="en-US" altLang="en-US" sz="1500">
                <a:solidFill>
                  <a:schemeClr val="tx2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255007" name="Rectangle 31" descr="Parchment">
            <a:extLst>
              <a:ext uri="{FF2B5EF4-FFF2-40B4-BE49-F238E27FC236}">
                <a16:creationId xmlns:a16="http://schemas.microsoft.com/office/drawing/2014/main" id="{ED74ECF9-213E-5E4A-9391-0C61BADA4A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9929" y="931068"/>
            <a:ext cx="6444854" cy="1153717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3175">
            <a:solidFill>
              <a:schemeClr val="bg2"/>
            </a:solidFill>
            <a:miter lim="800000"/>
            <a:headEnd/>
            <a:tailEnd type="none" w="lg" len="lg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21508" name="Rectangle 32">
            <a:extLst>
              <a:ext uri="{FF2B5EF4-FFF2-40B4-BE49-F238E27FC236}">
                <a16:creationId xmlns:a16="http://schemas.microsoft.com/office/drawing/2014/main" id="{09084E84-64CD-B644-8AA3-F22D8F8E1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2622"/>
            <a:ext cx="6858000" cy="984647"/>
          </a:xfrm>
          <a:noFill/>
        </p:spPr>
        <p:txBody>
          <a:bodyPr vert="horz" lIns="69056" tIns="34529" rIns="69056" bIns="34529" rtlCol="0" anchor="ctr">
            <a:normAutofit/>
          </a:bodyPr>
          <a:lstStyle/>
          <a:p>
            <a:pPr algn="ctr" eaLnBrk="1" hangingPunct="1"/>
            <a:r>
              <a:rPr lang="en-US" altLang="en-US" sz="2800" dirty="0">
                <a:latin typeface="Raleway"/>
              </a:rPr>
              <a:t>Comparing Perfect Competition and Monopolistic Competition</a:t>
            </a:r>
          </a:p>
        </p:txBody>
      </p:sp>
      <p:sp>
        <p:nvSpPr>
          <p:cNvPr id="255009" name="Line 33">
            <a:extLst>
              <a:ext uri="{FF2B5EF4-FFF2-40B4-BE49-F238E27FC236}">
                <a16:creationId xmlns:a16="http://schemas.microsoft.com/office/drawing/2014/main" id="{B9240826-7154-A14D-B7AB-0E9AC6AB383D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5787629" y="3771901"/>
            <a:ext cx="0" cy="851297"/>
          </a:xfrm>
          <a:prstGeom prst="line">
            <a:avLst/>
          </a:prstGeom>
          <a:noFill/>
          <a:ln w="19050" cap="rnd">
            <a:solidFill>
              <a:srgbClr val="000000"/>
            </a:solidFill>
            <a:prstDash val="sysDot"/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55010" name="Text Box 34">
            <a:extLst>
              <a:ext uri="{FF2B5EF4-FFF2-40B4-BE49-F238E27FC236}">
                <a16:creationId xmlns:a16="http://schemas.microsoft.com/office/drawing/2014/main" id="{408DC160-3A3F-4F45-B75B-32225D978FE8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4594622" y="2986087"/>
            <a:ext cx="394097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50000"/>
              </a:spcBef>
              <a:buFontTx/>
              <a:buNone/>
            </a:pPr>
            <a:r>
              <a:rPr lang="en-US" altLang="en-US" sz="1350" i="1">
                <a:solidFill>
                  <a:srgbClr val="000000"/>
                </a:solidFill>
                <a:latin typeface="Times New Roman" panose="02020603050405020304" pitchFamily="18" charset="0"/>
              </a:rPr>
              <a:t>P</a:t>
            </a:r>
            <a:r>
              <a:rPr lang="en-US" altLang="en-US" sz="1350" i="1" baseline="-25000">
                <a:solidFill>
                  <a:srgbClr val="000000"/>
                </a:solidFill>
                <a:latin typeface="Times New Roman" panose="02020603050405020304" pitchFamily="18" charset="0"/>
              </a:rPr>
              <a:t>2</a:t>
            </a:r>
            <a:endParaRPr lang="en-US" altLang="en-US" sz="15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55011" name="Line 35">
            <a:extLst>
              <a:ext uri="{FF2B5EF4-FFF2-40B4-BE49-F238E27FC236}">
                <a16:creationId xmlns:a16="http://schemas.microsoft.com/office/drawing/2014/main" id="{2E532959-71D7-474E-9FD4-F15D553411C5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4989910" y="3236119"/>
            <a:ext cx="765572" cy="0"/>
          </a:xfrm>
          <a:prstGeom prst="line">
            <a:avLst/>
          </a:prstGeom>
          <a:noFill/>
          <a:ln w="19050" cap="rnd">
            <a:solidFill>
              <a:srgbClr val="000000"/>
            </a:solidFill>
            <a:prstDash val="sysDot"/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55013" name="Line 37">
            <a:extLst>
              <a:ext uri="{FF2B5EF4-FFF2-40B4-BE49-F238E27FC236}">
                <a16:creationId xmlns:a16="http://schemas.microsoft.com/office/drawing/2014/main" id="{2E2D7CEC-39EF-444E-A43A-9C89550D2153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3162300" y="3513535"/>
            <a:ext cx="0" cy="1122759"/>
          </a:xfrm>
          <a:prstGeom prst="line">
            <a:avLst/>
          </a:prstGeom>
          <a:noFill/>
          <a:ln w="19050" cap="rnd">
            <a:solidFill>
              <a:srgbClr val="000000"/>
            </a:solidFill>
            <a:prstDash val="sysDot"/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55014" name="Text Box 38">
            <a:extLst>
              <a:ext uri="{FF2B5EF4-FFF2-40B4-BE49-F238E27FC236}">
                <a16:creationId xmlns:a16="http://schemas.microsoft.com/office/drawing/2014/main" id="{29CE991F-8167-9440-ADAD-A75060D0CBE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389460" y="3243262"/>
            <a:ext cx="394097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50000"/>
              </a:spcBef>
              <a:buFontTx/>
              <a:buNone/>
            </a:pPr>
            <a:r>
              <a:rPr lang="en-US" altLang="en-US" sz="1350" i="1">
                <a:solidFill>
                  <a:srgbClr val="000000"/>
                </a:solidFill>
                <a:latin typeface="Times New Roman" panose="02020603050405020304" pitchFamily="18" charset="0"/>
              </a:rPr>
              <a:t>P</a:t>
            </a:r>
            <a:r>
              <a:rPr lang="en-US" altLang="en-US" sz="1350" i="1" baseline="-25000">
                <a:solidFill>
                  <a:srgbClr val="000000"/>
                </a:solidFill>
                <a:latin typeface="Times New Roman" panose="02020603050405020304" pitchFamily="18" charset="0"/>
              </a:rPr>
              <a:t>1</a:t>
            </a:r>
            <a:endParaRPr lang="en-US" altLang="en-US" sz="15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55016" name="Oval 40">
            <a:extLst>
              <a:ext uri="{FF2B5EF4-FFF2-40B4-BE49-F238E27FC236}">
                <a16:creationId xmlns:a16="http://schemas.microsoft.com/office/drawing/2014/main" id="{D8151A7E-3C24-6043-80DA-1117AE6584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18247" y="3369469"/>
            <a:ext cx="109538" cy="109538"/>
          </a:xfrm>
          <a:prstGeom prst="ellipse">
            <a:avLst/>
          </a:prstGeom>
          <a:solidFill>
            <a:srgbClr val="FFFFCC"/>
          </a:solidFill>
          <a:ln w="38100">
            <a:solidFill>
              <a:schemeClr val="accent2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55018" name="Text Box 42">
            <a:extLst>
              <a:ext uri="{FF2B5EF4-FFF2-40B4-BE49-F238E27FC236}">
                <a16:creationId xmlns:a16="http://schemas.microsoft.com/office/drawing/2014/main" id="{06638F80-90B5-6747-8976-78C9B1E564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2201" y="1065930"/>
            <a:ext cx="4618637" cy="241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cap="rnd">
                <a:solidFill>
                  <a:srgbClr val="000000"/>
                </a:solidFill>
                <a:prstDash val="sysDot"/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70000"/>
              </a:lnSpc>
              <a:spcBef>
                <a:spcPct val="0"/>
              </a:spcBef>
              <a:buFontTx/>
              <a:buChar char="•"/>
            </a:pPr>
            <a:r>
              <a:rPr lang="en-US" altLang="en-US" sz="1350">
                <a:solidFill>
                  <a:schemeClr val="bg2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1350">
                <a:solidFill>
                  <a:srgbClr val="000000"/>
                </a:solidFill>
                <a:latin typeface="Times New Roman" panose="02020603050405020304" pitchFamily="18" charset="0"/>
              </a:rPr>
              <a:t>In both cases </a:t>
            </a:r>
            <a:r>
              <a:rPr lang="en-US" altLang="en-US" sz="1350" i="1">
                <a:solidFill>
                  <a:srgbClr val="000000"/>
                </a:solidFill>
                <a:latin typeface="Times New Roman" panose="02020603050405020304" pitchFamily="18" charset="0"/>
              </a:rPr>
              <a:t>P </a:t>
            </a:r>
            <a:r>
              <a:rPr lang="en-US" altLang="en-US" sz="1350">
                <a:solidFill>
                  <a:srgbClr val="000000"/>
                </a:solidFill>
                <a:latin typeface="Times New Roman" panose="02020603050405020304" pitchFamily="18" charset="0"/>
              </a:rPr>
              <a:t>=</a:t>
            </a:r>
            <a:r>
              <a:rPr lang="en-US" altLang="en-US" sz="1350">
                <a:solidFill>
                  <a:schemeClr val="bg2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1350" i="1">
                <a:solidFill>
                  <a:srgbClr val="CC0099"/>
                </a:solidFill>
                <a:latin typeface="Times New Roman" panose="02020603050405020304" pitchFamily="18" charset="0"/>
              </a:rPr>
              <a:t>ATC</a:t>
            </a:r>
            <a:r>
              <a:rPr lang="en-US" altLang="en-US" sz="1350">
                <a:solidFill>
                  <a:srgbClr val="000000"/>
                </a:solidFill>
                <a:latin typeface="Times New Roman" panose="02020603050405020304" pitchFamily="18" charset="0"/>
              </a:rPr>
              <a:t>, and economic profits are equal to zero</a:t>
            </a:r>
            <a:r>
              <a:rPr lang="en-US" altLang="en-US" sz="1350">
                <a:solidFill>
                  <a:schemeClr val="bg2"/>
                </a:solidFill>
                <a:latin typeface="Times New Roman" panose="02020603050405020304" pitchFamily="18" charset="0"/>
              </a:rPr>
              <a:t>.</a:t>
            </a:r>
            <a:endParaRPr lang="en-US" altLang="en-US" sz="1800">
              <a:solidFill>
                <a:schemeClr val="bg2"/>
              </a:solidFill>
              <a:latin typeface="Times New Roman" panose="02020603050405020304" pitchFamily="18" charset="0"/>
            </a:endParaRPr>
          </a:p>
        </p:txBody>
      </p:sp>
      <p:sp>
        <p:nvSpPr>
          <p:cNvPr id="255020" name="Text Box 44">
            <a:extLst>
              <a:ext uri="{FF2B5EF4-FFF2-40B4-BE49-F238E27FC236}">
                <a16:creationId xmlns:a16="http://schemas.microsoft.com/office/drawing/2014/main" id="{E229F083-C399-4640-AEAD-1B002E186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3681" y="1357480"/>
            <a:ext cx="6522244" cy="385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cap="rnd">
                <a:solidFill>
                  <a:srgbClr val="000000"/>
                </a:solidFill>
                <a:prstDash val="sysDot"/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70000"/>
              </a:lnSpc>
              <a:spcBef>
                <a:spcPct val="0"/>
              </a:spcBef>
              <a:buFontTx/>
              <a:buChar char="•"/>
            </a:pPr>
            <a:r>
              <a:rPr lang="en-US" altLang="en-US" sz="1350" dirty="0">
                <a:solidFill>
                  <a:schemeClr val="bg2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1350" dirty="0">
                <a:solidFill>
                  <a:srgbClr val="000000"/>
                </a:solidFill>
                <a:latin typeface="Times New Roman" panose="02020603050405020304" pitchFamily="18" charset="0"/>
              </a:rPr>
              <a:t>Even though the two markets have the same cost structure, the price in the price-searcher</a:t>
            </a:r>
            <a:r>
              <a:rPr lang="ja-JP" altLang="en-US" sz="1350" dirty="0">
                <a:solidFill>
                  <a:srgbClr val="000000"/>
                </a:solidFill>
                <a:latin typeface="Times New Roman" panose="02020603050405020304" pitchFamily="18" charset="0"/>
              </a:rPr>
              <a:t>’</a:t>
            </a:r>
            <a:r>
              <a:rPr lang="en-US" altLang="ja-JP" sz="1350" dirty="0">
                <a:solidFill>
                  <a:srgbClr val="000000"/>
                </a:solidFill>
                <a:latin typeface="Times New Roman" panose="02020603050405020304" pitchFamily="18" charset="0"/>
              </a:rPr>
              <a:t>s market is higher than that for the price-taker ( </a:t>
            </a:r>
            <a:r>
              <a:rPr lang="en-US" altLang="ja-JP" sz="135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</a:t>
            </a:r>
            <a:r>
              <a:rPr lang="en-US" altLang="ja-JP" sz="1350" baseline="-25000" dirty="0">
                <a:solidFill>
                  <a:srgbClr val="000000"/>
                </a:solidFill>
                <a:latin typeface="Times New Roman" panose="02020603050405020304" pitchFamily="18" charset="0"/>
              </a:rPr>
              <a:t>2</a:t>
            </a:r>
            <a:r>
              <a:rPr lang="en-US" altLang="ja-JP" sz="1350" dirty="0">
                <a:solidFill>
                  <a:srgbClr val="000000"/>
                </a:solidFill>
                <a:latin typeface="Times New Roman" panose="02020603050405020304" pitchFamily="18" charset="0"/>
              </a:rPr>
              <a:t> &gt; </a:t>
            </a:r>
            <a:r>
              <a:rPr lang="en-US" altLang="ja-JP" sz="135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</a:t>
            </a:r>
            <a:r>
              <a:rPr lang="en-US" altLang="ja-JP" sz="1350" baseline="-25000" dirty="0">
                <a:solidFill>
                  <a:srgbClr val="000000"/>
                </a:solidFill>
                <a:latin typeface="Times New Roman" panose="02020603050405020304" pitchFamily="18" charset="0"/>
              </a:rPr>
              <a:t>1 </a:t>
            </a:r>
            <a:r>
              <a:rPr lang="en-US" altLang="ja-JP" sz="1350" dirty="0">
                <a:solidFill>
                  <a:srgbClr val="000000"/>
                </a:solidFill>
                <a:latin typeface="Times New Roman" panose="02020603050405020304" pitchFamily="18" charset="0"/>
              </a:rPr>
              <a:t>).</a:t>
            </a:r>
            <a:endParaRPr lang="en-US" altLang="en-US" sz="18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55021" name="Text Box 45">
            <a:extLst>
              <a:ext uri="{FF2B5EF4-FFF2-40B4-BE49-F238E27FC236}">
                <a16:creationId xmlns:a16="http://schemas.microsoft.com/office/drawing/2014/main" id="{D0441A7C-C2D3-C84B-BF04-D672E7E8DF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2201" y="1727849"/>
            <a:ext cx="6800850" cy="387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cap="rnd">
                <a:solidFill>
                  <a:srgbClr val="000000"/>
                </a:solidFill>
                <a:prstDash val="sysDot"/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70000"/>
              </a:lnSpc>
              <a:spcBef>
                <a:spcPct val="0"/>
              </a:spcBef>
              <a:buFontTx/>
              <a:buChar char="•"/>
            </a:pPr>
            <a:r>
              <a:rPr lang="en-US" altLang="en-US" sz="1350" dirty="0">
                <a:solidFill>
                  <a:schemeClr val="bg2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1350" dirty="0">
                <a:solidFill>
                  <a:srgbClr val="000000"/>
                </a:solidFill>
                <a:latin typeface="Times New Roman" panose="02020603050405020304" pitchFamily="18" charset="0"/>
              </a:rPr>
              <a:t>Some consider this price discrepancy a sign of inefficiency; others perceive it as a premium society pays for variety and convenience (</a:t>
            </a:r>
            <a:r>
              <a:rPr lang="en-US" altLang="en-US" sz="12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product differentiation</a:t>
            </a:r>
            <a:r>
              <a:rPr lang="en-US" altLang="en-US" sz="1350" dirty="0">
                <a:solidFill>
                  <a:srgbClr val="000000"/>
                </a:solidFill>
                <a:latin typeface="Times New Roman" panose="02020603050405020304" pitchFamily="18" charset="0"/>
              </a:rPr>
              <a:t>).</a:t>
            </a:r>
            <a:endParaRPr lang="en-US" altLang="en-US" sz="18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55022" name="Oval 46">
            <a:extLst>
              <a:ext uri="{FF2B5EF4-FFF2-40B4-BE49-F238E27FC236}">
                <a16:creationId xmlns:a16="http://schemas.microsoft.com/office/drawing/2014/main" id="{DB7E3CDD-42B1-C444-8BFF-6AAE5DC9967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22144" y="3143250"/>
            <a:ext cx="109538" cy="109538"/>
          </a:xfrm>
          <a:prstGeom prst="ellipse">
            <a:avLst/>
          </a:prstGeom>
          <a:solidFill>
            <a:srgbClr val="FFFFCC"/>
          </a:solidFill>
          <a:ln w="38100">
            <a:solidFill>
              <a:schemeClr val="accent2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255023" name="Line 47">
            <a:extLst>
              <a:ext uri="{FF2B5EF4-FFF2-40B4-BE49-F238E27FC236}">
                <a16:creationId xmlns:a16="http://schemas.microsoft.com/office/drawing/2014/main" id="{80C67CC9-0467-3848-963A-65C4300AB0F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73341" y="3251597"/>
            <a:ext cx="0" cy="438150"/>
          </a:xfrm>
          <a:prstGeom prst="line">
            <a:avLst/>
          </a:prstGeom>
          <a:noFill/>
          <a:ln w="19050" cap="rnd">
            <a:solidFill>
              <a:srgbClr val="000000"/>
            </a:solidFill>
            <a:prstDash val="sysDot"/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255024" name="Oval 48">
            <a:extLst>
              <a:ext uri="{FF2B5EF4-FFF2-40B4-BE49-F238E27FC236}">
                <a16:creationId xmlns:a16="http://schemas.microsoft.com/office/drawing/2014/main" id="{51DF3CFA-AC63-754A-B161-11931F8B3E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44766" y="3718322"/>
            <a:ext cx="109538" cy="109538"/>
          </a:xfrm>
          <a:prstGeom prst="ellipse">
            <a:avLst/>
          </a:prstGeom>
          <a:solidFill>
            <a:srgbClr val="FFFFCC"/>
          </a:solidFill>
          <a:ln w="38100">
            <a:solidFill>
              <a:schemeClr val="accent2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8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5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50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50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50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50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50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50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50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50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50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50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50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50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5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5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50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550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50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50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5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5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50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50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6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550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550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550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550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550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550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550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550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550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550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007" grpId="0" animBg="1"/>
      <p:bldP spid="255010" grpId="0" autoUpdateAnimBg="0"/>
      <p:bldP spid="255014" grpId="0" autoUpdateAnimBg="0"/>
      <p:bldP spid="255016" grpId="0" animBg="1" autoUpdateAnimBg="0"/>
      <p:bldP spid="255018" grpId="0" autoUpdateAnimBg="0"/>
      <p:bldP spid="255020" grpId="0" autoUpdateAnimBg="0"/>
      <p:bldP spid="255021" grpId="0" autoUpdateAnimBg="0"/>
      <p:bldP spid="255022" grpId="0" animBg="1" autoUpdateAnimBg="0"/>
      <p:bldP spid="255024" grpId="0" animBg="1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>
            <a:extLst>
              <a:ext uri="{FF2B5EF4-FFF2-40B4-BE49-F238E27FC236}">
                <a16:creationId xmlns:a16="http://schemas.microsoft.com/office/drawing/2014/main" id="{F9A955EE-30CE-D043-B81B-835D9B006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480" y="90964"/>
            <a:ext cx="6035040" cy="994172"/>
          </a:xfrm>
        </p:spPr>
        <p:txBody>
          <a:bodyPr>
            <a:normAutofit/>
          </a:bodyPr>
          <a:lstStyle/>
          <a:p>
            <a:r>
              <a:rPr lang="en-US" altLang="en-US" b="1" dirty="0">
                <a:solidFill>
                  <a:srgbClr val="7030A0"/>
                </a:solidFill>
              </a:rPr>
              <a:t>    TPS: </a:t>
            </a:r>
            <a:r>
              <a:rPr lang="en-US" altLang="en-US" dirty="0"/>
              <a:t>Is Inefficiency so bad?</a:t>
            </a:r>
          </a:p>
        </p:txBody>
      </p:sp>
      <p:pic>
        <p:nvPicPr>
          <p:cNvPr id="3074" name="Picture 2" descr="Fast facts about pizza in honor of National Pizza Day | Fox News">
            <a:extLst>
              <a:ext uri="{FF2B5EF4-FFF2-40B4-BE49-F238E27FC236}">
                <a16:creationId xmlns:a16="http://schemas.microsoft.com/office/drawing/2014/main" id="{C2E957BB-5ED6-E340-4832-AD3BE5345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" y="874395"/>
            <a:ext cx="7589520" cy="4269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53750E-0B1F-4119-98B6-88C275219E57}"/>
              </a:ext>
            </a:extLst>
          </p:cNvPr>
          <p:cNvSpPr/>
          <p:nvPr/>
        </p:nvSpPr>
        <p:spPr>
          <a:xfrm>
            <a:off x="1" y="0"/>
            <a:ext cx="3048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 dirty="0">
              <a:latin typeface="Open Sans Light" panose="020B0306030504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1F7987-CBD8-4888-B708-45F9A0B176B1}"/>
              </a:ext>
            </a:extLst>
          </p:cNvPr>
          <p:cNvSpPr txBox="1"/>
          <p:nvPr/>
        </p:nvSpPr>
        <p:spPr>
          <a:xfrm>
            <a:off x="600076" y="870264"/>
            <a:ext cx="1934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000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Perfectly</a:t>
            </a:r>
            <a:r>
              <a:rPr lang="id-ID" sz="2000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id-ID" sz="2000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Competitive</a:t>
            </a:r>
            <a:r>
              <a:rPr lang="id-ID" sz="2000" dirty="0">
                <a:solidFill>
                  <a:schemeClr val="bg1"/>
                </a:solidFill>
                <a:latin typeface="Raleway ExtraBold" panose="020B0903030101060003" pitchFamily="34" charset="0"/>
              </a:rPr>
              <a:t> Markets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9F55F0-1983-4E68-A707-81E128C8C5DD}"/>
              </a:ext>
            </a:extLst>
          </p:cNvPr>
          <p:cNvSpPr txBox="1"/>
          <p:nvPr/>
        </p:nvSpPr>
        <p:spPr>
          <a:xfrm>
            <a:off x="624913" y="2349633"/>
            <a:ext cx="20542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Raleway Medium" pitchFamily="2" charset="77"/>
              </a:rPr>
              <a:t>Many Sellers</a:t>
            </a:r>
          </a:p>
          <a:p>
            <a:endParaRPr lang="en-US" sz="1600" dirty="0">
              <a:solidFill>
                <a:schemeClr val="bg1"/>
              </a:solidFill>
              <a:latin typeface="Raleway Medium" pitchFamily="2" charset="77"/>
            </a:endParaRPr>
          </a:p>
          <a:p>
            <a:r>
              <a:rPr lang="en-US" sz="1600" dirty="0">
                <a:solidFill>
                  <a:schemeClr val="bg1"/>
                </a:solidFill>
                <a:latin typeface="Raleway Medium" pitchFamily="2" charset="77"/>
              </a:rPr>
              <a:t>Similar Products</a:t>
            </a:r>
          </a:p>
          <a:p>
            <a:endParaRPr lang="en-US" sz="1600" dirty="0">
              <a:solidFill>
                <a:schemeClr val="bg1"/>
              </a:solidFill>
              <a:latin typeface="Raleway Medium" pitchFamily="2" charset="77"/>
            </a:endParaRPr>
          </a:p>
          <a:p>
            <a:r>
              <a:rPr lang="en-US" sz="1600" dirty="0">
                <a:solidFill>
                  <a:schemeClr val="bg1"/>
                </a:solidFill>
                <a:latin typeface="Raleway Medium" pitchFamily="2" charset="77"/>
              </a:rPr>
              <a:t>Free Entry and Exit</a:t>
            </a:r>
          </a:p>
          <a:p>
            <a:endParaRPr lang="en-US" sz="1600" dirty="0">
              <a:solidFill>
                <a:schemeClr val="bg1"/>
              </a:solidFill>
              <a:latin typeface="Raleway Medium" pitchFamily="2" charset="77"/>
            </a:endParaRPr>
          </a:p>
          <a:p>
            <a:endParaRPr lang="id-ID" sz="1600" dirty="0">
              <a:solidFill>
                <a:schemeClr val="bg1"/>
              </a:solidFill>
              <a:latin typeface="Raleway Medium" pitchFamily="2" charset="7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8E46231-39E7-48BD-9708-3CE9344DF44F}"/>
              </a:ext>
            </a:extLst>
          </p:cNvPr>
          <p:cNvSpPr txBox="1"/>
          <p:nvPr/>
        </p:nvSpPr>
        <p:spPr>
          <a:xfrm>
            <a:off x="3671805" y="2349633"/>
            <a:ext cx="18003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600" dirty="0" err="1">
                <a:latin typeface="Raleway Medium" pitchFamily="2" charset="77"/>
              </a:rPr>
              <a:t>Many</a:t>
            </a:r>
            <a:r>
              <a:rPr lang="id-ID" sz="1600" dirty="0">
                <a:latin typeface="Raleway Medium" pitchFamily="2" charset="77"/>
              </a:rPr>
              <a:t> </a:t>
            </a:r>
            <a:r>
              <a:rPr lang="id-ID" sz="1600" dirty="0" err="1">
                <a:latin typeface="Raleway Medium" pitchFamily="2" charset="77"/>
              </a:rPr>
              <a:t>Sellers</a:t>
            </a:r>
            <a:endParaRPr lang="id-ID" sz="1600" dirty="0">
              <a:latin typeface="Raleway Medium" pitchFamily="2" charset="77"/>
            </a:endParaRPr>
          </a:p>
          <a:p>
            <a:endParaRPr lang="id-ID" sz="1600" dirty="0">
              <a:latin typeface="Raleway Medium" pitchFamily="2" charset="77"/>
            </a:endParaRPr>
          </a:p>
          <a:p>
            <a:r>
              <a:rPr lang="id-ID" sz="1600" dirty="0" err="1">
                <a:latin typeface="Raleway Medium" pitchFamily="2" charset="77"/>
              </a:rPr>
              <a:t>Differentiated</a:t>
            </a:r>
            <a:r>
              <a:rPr lang="id-ID" sz="1600" dirty="0">
                <a:latin typeface="Raleway Medium" pitchFamily="2" charset="77"/>
              </a:rPr>
              <a:t> </a:t>
            </a:r>
            <a:r>
              <a:rPr lang="id-ID" sz="1600" dirty="0" err="1">
                <a:latin typeface="Raleway Medium" pitchFamily="2" charset="77"/>
              </a:rPr>
              <a:t>Products</a:t>
            </a:r>
            <a:endParaRPr lang="id-ID" sz="1600" dirty="0">
              <a:latin typeface="Raleway Medium" pitchFamily="2" charset="77"/>
            </a:endParaRPr>
          </a:p>
          <a:p>
            <a:endParaRPr lang="id-ID" sz="1600" dirty="0">
              <a:latin typeface="Raleway Medium" pitchFamily="2" charset="77"/>
            </a:endParaRPr>
          </a:p>
          <a:p>
            <a:r>
              <a:rPr lang="id-ID" sz="1600" dirty="0">
                <a:latin typeface="Raleway Medium" pitchFamily="2" charset="77"/>
              </a:rPr>
              <a:t>Low </a:t>
            </a:r>
            <a:r>
              <a:rPr lang="id-ID" sz="1600" dirty="0" err="1">
                <a:latin typeface="Raleway Medium" pitchFamily="2" charset="77"/>
              </a:rPr>
              <a:t>Barriers</a:t>
            </a:r>
            <a:r>
              <a:rPr lang="id-ID" sz="1600" dirty="0">
                <a:latin typeface="Raleway Medium" pitchFamily="2" charset="77"/>
              </a:rPr>
              <a:t> </a:t>
            </a:r>
            <a:r>
              <a:rPr lang="id-ID" sz="1600" dirty="0" err="1">
                <a:latin typeface="Raleway Medium" pitchFamily="2" charset="77"/>
              </a:rPr>
              <a:t>to</a:t>
            </a:r>
            <a:r>
              <a:rPr lang="id-ID" sz="1600" dirty="0">
                <a:latin typeface="Raleway Medium" pitchFamily="2" charset="77"/>
              </a:rPr>
              <a:t> </a:t>
            </a:r>
            <a:r>
              <a:rPr lang="id-ID" sz="1600" dirty="0" err="1">
                <a:latin typeface="Raleway Medium" pitchFamily="2" charset="77"/>
              </a:rPr>
              <a:t>Entry</a:t>
            </a:r>
            <a:r>
              <a:rPr lang="id-ID" sz="1600" dirty="0">
                <a:latin typeface="Raleway Medium" pitchFamily="2" charset="77"/>
              </a:rPr>
              <a:t> </a:t>
            </a:r>
            <a:r>
              <a:rPr lang="id-ID" sz="1600" dirty="0" err="1">
                <a:latin typeface="Raleway Medium" pitchFamily="2" charset="77"/>
              </a:rPr>
              <a:t>and</a:t>
            </a:r>
            <a:r>
              <a:rPr lang="id-ID" sz="1600" dirty="0">
                <a:latin typeface="Raleway Medium" pitchFamily="2" charset="77"/>
              </a:rPr>
              <a:t> </a:t>
            </a:r>
            <a:r>
              <a:rPr lang="id-ID" sz="1600" dirty="0" err="1">
                <a:latin typeface="Raleway Medium" pitchFamily="2" charset="77"/>
              </a:rPr>
              <a:t>Exit</a:t>
            </a:r>
            <a:endParaRPr lang="id-ID" sz="1600" dirty="0">
              <a:latin typeface="Raleway Medium" pitchFamily="2" charset="77"/>
            </a:endParaRPr>
          </a:p>
        </p:txBody>
      </p:sp>
      <p:pic>
        <p:nvPicPr>
          <p:cNvPr id="5" name="Picture Placeholder 4" descr="A collage of two people&#10;&#10;Description automatically generated with low confidence">
            <a:extLst>
              <a:ext uri="{FF2B5EF4-FFF2-40B4-BE49-F238E27FC236}">
                <a16:creationId xmlns:a16="http://schemas.microsoft.com/office/drawing/2014/main" id="{2147DBA1-2C8C-BF40-AE5A-EE42B457C9E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5" b="5625"/>
          <a:stretch>
            <a:fillRect/>
          </a:stretch>
        </p:blipFill>
        <p:spPr/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95B83CEE-CA35-FB4D-A38F-7B91FC099947}"/>
              </a:ext>
            </a:extLst>
          </p:cNvPr>
          <p:cNvSpPr txBox="1"/>
          <p:nvPr/>
        </p:nvSpPr>
        <p:spPr>
          <a:xfrm>
            <a:off x="3673703" y="870264"/>
            <a:ext cx="19349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000" dirty="0" err="1">
                <a:latin typeface="Raleway ExtraBold" panose="020B0903030101060003" pitchFamily="34" charset="0"/>
              </a:rPr>
              <a:t>Monopolistic</a:t>
            </a:r>
            <a:r>
              <a:rPr lang="id-ID" sz="2000" dirty="0">
                <a:latin typeface="Raleway ExtraBold" panose="020B0903030101060003" pitchFamily="34" charset="0"/>
              </a:rPr>
              <a:t> </a:t>
            </a:r>
            <a:r>
              <a:rPr lang="id-ID" sz="2000" dirty="0" err="1">
                <a:latin typeface="Raleway ExtraBold" panose="020B0903030101060003" pitchFamily="34" charset="0"/>
              </a:rPr>
              <a:t>Competition</a:t>
            </a:r>
            <a:endParaRPr lang="id-ID" sz="2000" dirty="0">
              <a:latin typeface="Raleway ExtraBold" panose="020B09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3800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0"/>
      <p:bldP spid="17" grpId="0"/>
      <p:bldP spid="30" grpId="0"/>
      <p:bldP spid="3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044E18-5F0F-4F8E-A390-46BE09F859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2847983"/>
              </p:ext>
            </p:extLst>
          </p:nvPr>
        </p:nvGraphicFramePr>
        <p:xfrm>
          <a:off x="508524" y="190525"/>
          <a:ext cx="8126952" cy="4765655"/>
        </p:xfrm>
        <a:graphic>
          <a:graphicData uri="http://schemas.openxmlformats.org/drawingml/2006/table">
            <a:tbl>
              <a:tblPr/>
              <a:tblGrid>
                <a:gridCol w="27089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89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89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228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latin typeface="Raleway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latin typeface="Raleway"/>
                          <a:ea typeface="Calibri"/>
                          <a:cs typeface="Times New Roman"/>
                        </a:rPr>
                        <a:t>Perfectly Competitive Markets</a:t>
                      </a:r>
                      <a:endParaRPr lang="en-US" sz="1800" dirty="0">
                        <a:latin typeface="Raleway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>
                        <a:latin typeface="Raleway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latin typeface="Raleway"/>
                          <a:ea typeface="Calibri"/>
                          <a:cs typeface="Times New Roman"/>
                        </a:rPr>
                        <a:t>Monopolistic Competition</a:t>
                      </a:r>
                      <a:endParaRPr lang="en-US" sz="1800">
                        <a:latin typeface="Raleway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latin typeface="Raleway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latin typeface="Raleway"/>
                          <a:ea typeface="Calibri"/>
                          <a:cs typeface="Times New Roman"/>
                        </a:rPr>
                        <a:t>Monopoly</a:t>
                      </a:r>
                      <a:endParaRPr lang="en-US" sz="1800" dirty="0">
                        <a:latin typeface="Raleway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>
                      <a:noFill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3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Can earn economic profits in the short-run</a:t>
                      </a:r>
                    </a:p>
                  </a:txBody>
                  <a:tcPr marL="51435" marR="51435" marT="0" marB="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Can earn economic profits in the short-run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latin typeface="Raleway"/>
                          <a:ea typeface="Calibri"/>
                          <a:cs typeface="Times New Roman"/>
                        </a:rPr>
                        <a:t>Can earn economic profits in the short-run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43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Cannot earn economic profits in the long-run</a:t>
                      </a:r>
                    </a:p>
                  </a:txBody>
                  <a:tcPr marL="51435" marR="51435" marT="0" marB="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Cannot earn economic profits in the long-run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latin typeface="Raleway"/>
                          <a:ea typeface="Calibri"/>
                          <a:cs typeface="Times New Roman"/>
                        </a:rPr>
                        <a:t>Can earn economic profits in the long-run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9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latin typeface="Raleway"/>
                          <a:ea typeface="Calibri"/>
                          <a:cs typeface="Times New Roman"/>
                        </a:rPr>
                        <a:t>Price taker</a:t>
                      </a:r>
                    </a:p>
                  </a:txBody>
                  <a:tcPr marL="51435" marR="51435" marT="0" marB="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Price maker 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latin typeface="Raleway"/>
                          <a:ea typeface="Calibri"/>
                          <a:cs typeface="Times New Roman"/>
                        </a:rPr>
                        <a:t>Price maker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2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latin typeface="Raleway"/>
                          <a:ea typeface="Calibri"/>
                          <a:cs typeface="Times New Roman"/>
                        </a:rPr>
                        <a:t>Does not advertise</a:t>
                      </a:r>
                    </a:p>
                  </a:txBody>
                  <a:tcPr marL="51435" marR="51435" marT="0" marB="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Advertises regularly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latin typeface="Raleway"/>
                          <a:ea typeface="Calibri"/>
                          <a:cs typeface="Times New Roman"/>
                        </a:rPr>
                        <a:t>Does some advertising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524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Achieves efficiency</a:t>
                      </a:r>
                    </a:p>
                  </a:txBody>
                  <a:tcPr marL="51435" marR="51435" marT="0" marB="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Does not achieve</a:t>
                      </a:r>
                      <a:r>
                        <a:rPr lang="en-US" sz="1600" baseline="0" dirty="0">
                          <a:latin typeface="Raleway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efficiency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Does not achieve efficiency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581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latin typeface="Raleway"/>
                          <a:ea typeface="Calibri"/>
                          <a:cs typeface="Times New Roman"/>
                        </a:rPr>
                        <a:t>No market power</a:t>
                      </a:r>
                    </a:p>
                  </a:txBody>
                  <a:tcPr marL="51435" marR="51435" marT="0" marB="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Some market power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Significant market power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581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latin typeface="Raleway"/>
                          <a:ea typeface="Calibri"/>
                          <a:cs typeface="Times New Roman"/>
                        </a:rPr>
                        <a:t>No excess capacity</a:t>
                      </a:r>
                    </a:p>
                  </a:txBody>
                  <a:tcPr marL="51435" marR="51435" marT="0" marB="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Some excess capacity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atin typeface="Raleway"/>
                          <a:ea typeface="Calibri"/>
                          <a:cs typeface="Times New Roman"/>
                        </a:rPr>
                        <a:t>Significant excess capacity </a:t>
                      </a: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42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Times New Roman"/>
                          <a:ea typeface="Calibri"/>
                          <a:cs typeface="Times New Roman"/>
                        </a:rPr>
                        <a:t>No markup</a:t>
                      </a:r>
                      <a:endParaRPr lang="en-US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Times New Roman"/>
                          <a:ea typeface="Calibri"/>
                          <a:cs typeface="Times New Roman"/>
                        </a:rPr>
                        <a:t>Some markup</a:t>
                      </a:r>
                      <a:endParaRPr lang="en-US" sz="1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Times New Roman"/>
                          <a:ea typeface="Calibri"/>
                          <a:cs typeface="Times New Roman"/>
                        </a:rPr>
                        <a:t>Significant markup</a:t>
                      </a:r>
                      <a:endParaRPr lang="en-US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961F7EE-8BFE-1146-9C92-FE3F4CF3E14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66" t="7787" b="961"/>
          <a:stretch/>
        </p:blipFill>
        <p:spPr>
          <a:xfrm>
            <a:off x="466726" y="457200"/>
            <a:ext cx="4105275" cy="42291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49B300-9C6C-BB4D-8200-7AEEA883E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3529" y="711689"/>
            <a:ext cx="2530868" cy="86049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846D308-2B7C-471B-8031-3B2BDE12615A}"/>
              </a:ext>
            </a:extLst>
          </p:cNvPr>
          <p:cNvGrpSpPr/>
          <p:nvPr/>
        </p:nvGrpSpPr>
        <p:grpSpPr>
          <a:xfrm>
            <a:off x="5208450" y="2209310"/>
            <a:ext cx="3052437" cy="553998"/>
            <a:chOff x="7136304" y="4329885"/>
            <a:chExt cx="4069915" cy="73866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99A21C-4F58-4CFA-81B0-D2FE82EBBFC2}"/>
                </a:ext>
              </a:extLst>
            </p:cNvPr>
            <p:cNvSpPr txBox="1"/>
            <p:nvPr/>
          </p:nvSpPr>
          <p:spPr>
            <a:xfrm>
              <a:off x="7136304" y="4406831"/>
              <a:ext cx="925896" cy="55399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100" b="0" i="0" u="none" strike="noStrike" kern="1200" cap="none" spc="3375" normalizeH="0" baseline="0" noProof="0" dirty="0">
                  <a:ln>
                    <a:noFill/>
                  </a:ln>
                  <a:solidFill>
                    <a:srgbClr val="DE414B"/>
                  </a:solidFill>
                  <a:effectLst/>
                  <a:uLnTx/>
                  <a:uFillTx/>
                  <a:latin typeface="la-solid-900" panose="02000503000000000000" pitchFamily="2" charset="0"/>
                  <a:ea typeface="MS PGothic" panose="020B0600070205080204" pitchFamily="34" charset="-128"/>
                  <a:cs typeface="+mn-cs"/>
                </a:rPr>
                <a:t>!</a:t>
              </a:r>
              <a:endParaRPr kumimoji="0" lang="id-ID" sz="2100" b="0" i="0" u="none" strike="noStrike" kern="1200" cap="none" spc="0" normalizeH="0" baseline="0" noProof="0" dirty="0">
                <a:ln>
                  <a:noFill/>
                </a:ln>
                <a:solidFill>
                  <a:srgbClr val="DE414B"/>
                </a:solidFill>
                <a:effectLst/>
                <a:uLnTx/>
                <a:uFillTx/>
                <a:latin typeface="la-solid-900" panose="02000503000000000000" pitchFamily="2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5EB0C66-BE77-4A41-AC67-2915B9249574}"/>
                </a:ext>
              </a:extLst>
            </p:cNvPr>
            <p:cNvSpPr txBox="1"/>
            <p:nvPr/>
          </p:nvSpPr>
          <p:spPr>
            <a:xfrm>
              <a:off x="7594136" y="4329885"/>
              <a:ext cx="3612083" cy="738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Launch the </a:t>
              </a:r>
              <a:r>
                <a:rPr kumimoji="0" lang="en-US" alt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Kahoot</a:t>
              </a: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! app or go to </a:t>
              </a:r>
              <a:r>
                <a:rPr kumimoji="0" lang="en-US" alt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Kahoot.it</a:t>
              </a: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Asap"/>
                  <a:ea typeface="MS PGothic" panose="020B0600070205080204" pitchFamily="34" charset="-128"/>
                  <a:cs typeface="+mn-cs"/>
                </a:rPr>
                <a:t> to play the challenge.</a:t>
              </a:r>
              <a:endParaRPr kumimoji="0" lang="id-ID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4F1294-8A61-405E-B976-EF9B6DE15627}"/>
              </a:ext>
            </a:extLst>
          </p:cNvPr>
          <p:cNvGrpSpPr/>
          <p:nvPr/>
        </p:nvGrpSpPr>
        <p:grpSpPr>
          <a:xfrm>
            <a:off x="5208450" y="2954492"/>
            <a:ext cx="3172510" cy="784830"/>
            <a:chOff x="7314668" y="3721727"/>
            <a:chExt cx="2881705" cy="104643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75B5712-6940-4001-8EBE-9E4FA5E9B8B0}"/>
                </a:ext>
              </a:extLst>
            </p:cNvPr>
            <p:cNvSpPr txBox="1"/>
            <p:nvPr/>
          </p:nvSpPr>
          <p:spPr>
            <a:xfrm>
              <a:off x="7314668" y="3952561"/>
              <a:ext cx="630769" cy="55399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100" b="0" i="0" u="none" strike="noStrike" kern="1200" cap="none" spc="3375" normalizeH="0" baseline="0" noProof="0" dirty="0">
                  <a:ln>
                    <a:noFill/>
                  </a:ln>
                  <a:solidFill>
                    <a:srgbClr val="DE414B"/>
                  </a:solidFill>
                  <a:effectLst/>
                  <a:uLnTx/>
                  <a:uFillTx/>
                  <a:latin typeface="la-solid-900" panose="02000503000000000000" pitchFamily="2" charset="0"/>
                  <a:ea typeface="MS PGothic" panose="020B0600070205080204" pitchFamily="34" charset="-128"/>
                  <a:cs typeface="+mn-cs"/>
                </a:rPr>
                <a:t>!</a:t>
              </a:r>
              <a:endParaRPr kumimoji="0" lang="id-ID" sz="2100" b="0" i="0" u="none" strike="noStrike" kern="1200" cap="none" spc="0" normalizeH="0" baseline="0" noProof="0" dirty="0">
                <a:ln>
                  <a:noFill/>
                </a:ln>
                <a:solidFill>
                  <a:srgbClr val="DE414B"/>
                </a:solidFill>
                <a:effectLst/>
                <a:uLnTx/>
                <a:uFillTx/>
                <a:latin typeface="la-solid-900" panose="02000503000000000000" pitchFamily="2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DC6DBFF-CE1D-4172-88D2-922EA8393FD6}"/>
                </a:ext>
              </a:extLst>
            </p:cNvPr>
            <p:cNvSpPr txBox="1"/>
            <p:nvPr/>
          </p:nvSpPr>
          <p:spPr>
            <a:xfrm>
              <a:off x="7630053" y="3721727"/>
              <a:ext cx="2566320" cy="1046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MS PGothic" panose="020B0600070205080204" pitchFamily="34" charset="-128"/>
                  <a:cs typeface="+mn-cs"/>
                </a:rPr>
                <a:t>For your </a:t>
              </a:r>
              <a:r>
                <a:rPr kumimoji="0" lang="en-US" alt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MS PGothic" panose="020B0600070205080204" pitchFamily="34" charset="-128"/>
                  <a:cs typeface="+mn-cs"/>
                </a:rPr>
                <a:t>Kahoot</a:t>
              </a:r>
              <a:r>
                <a:rPr kumimoji="0" lang="en-US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MS PGothic" panose="020B0600070205080204" pitchFamily="34" charset="-128"/>
                  <a:cs typeface="+mn-cs"/>
                </a:rPr>
                <a:t>! nickname, use your EID. You must do this to earn participation points.</a:t>
              </a:r>
              <a:endParaRPr kumimoji="0" lang="id-ID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05F0A78-483D-5B4C-88C0-DB8FE98F3A09}"/>
              </a:ext>
            </a:extLst>
          </p:cNvPr>
          <p:cNvSpPr txBox="1"/>
          <p:nvPr/>
        </p:nvSpPr>
        <p:spPr>
          <a:xfrm>
            <a:off x="5204609" y="3958606"/>
            <a:ext cx="694422" cy="4154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100" b="0" i="0" u="none" strike="noStrike" kern="1200" cap="none" spc="3375" normalizeH="0" baseline="0" noProof="0" dirty="0">
                <a:ln>
                  <a:noFill/>
                </a:ln>
                <a:solidFill>
                  <a:srgbClr val="DE414B"/>
                </a:solidFill>
                <a:effectLst/>
                <a:uLnTx/>
                <a:uFillTx/>
                <a:latin typeface="la-solid-900" panose="02000503000000000000" pitchFamily="2" charset="0"/>
                <a:ea typeface="MS PGothic" panose="020B0600070205080204" pitchFamily="34" charset="-128"/>
                <a:cs typeface="+mn-cs"/>
              </a:rPr>
              <a:t>!</a:t>
            </a:r>
            <a:endParaRPr kumimoji="0" lang="id-ID" sz="2100" b="0" i="0" u="none" strike="noStrike" kern="1200" cap="none" spc="0" normalizeH="0" baseline="0" noProof="0" dirty="0">
              <a:ln>
                <a:noFill/>
              </a:ln>
              <a:solidFill>
                <a:srgbClr val="DE414B"/>
              </a:solidFill>
              <a:effectLst/>
              <a:uLnTx/>
              <a:uFillTx/>
              <a:latin typeface="la-solid-900" panose="02000503000000000000" pitchFamily="2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4A960D-C5F6-2A40-A002-DC4D2D9EAB51}"/>
              </a:ext>
            </a:extLst>
          </p:cNvPr>
          <p:cNvSpPr txBox="1"/>
          <p:nvPr/>
        </p:nvSpPr>
        <p:spPr>
          <a:xfrm>
            <a:off x="5565447" y="3900898"/>
            <a:ext cx="29647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S PGothic" panose="020B0600070205080204" pitchFamily="34" charset="-128"/>
                <a:cs typeface="+mn-cs"/>
              </a:rPr>
              <a:t>Points are earned for correct answers, not speed.</a:t>
            </a:r>
            <a:endParaRPr kumimoji="0" lang="id-ID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4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24ABA29-2B74-472A-8760-4C7885656669}"/>
              </a:ext>
            </a:extLst>
          </p:cNvPr>
          <p:cNvSpPr/>
          <p:nvPr/>
        </p:nvSpPr>
        <p:spPr>
          <a:xfrm>
            <a:off x="5053196" y="2550271"/>
            <a:ext cx="4090805" cy="22787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86DB0B-ED02-4C09-83E5-E4D9BB37B928}"/>
              </a:ext>
            </a:extLst>
          </p:cNvPr>
          <p:cNvSpPr/>
          <p:nvPr/>
        </p:nvSpPr>
        <p:spPr>
          <a:xfrm rot="16200000">
            <a:off x="3673204" y="3449067"/>
            <a:ext cx="2278788" cy="48119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83C101-ACF5-4AD9-8FF7-98376F2A3423}"/>
              </a:ext>
            </a:extLst>
          </p:cNvPr>
          <p:cNvSpPr/>
          <p:nvPr/>
        </p:nvSpPr>
        <p:spPr>
          <a:xfrm rot="16200000">
            <a:off x="3192006" y="3449067"/>
            <a:ext cx="2278788" cy="481196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D42BB3-2F85-422C-A6A5-4320AE2D5729}"/>
              </a:ext>
            </a:extLst>
          </p:cNvPr>
          <p:cNvSpPr txBox="1"/>
          <p:nvPr/>
        </p:nvSpPr>
        <p:spPr>
          <a:xfrm>
            <a:off x="5293793" y="2801189"/>
            <a:ext cx="3609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bg1"/>
                </a:solidFill>
                <a:latin typeface="Raleway ExtraBold" panose="020B0903030101060003" pitchFamily="34" charset="0"/>
                <a:ea typeface="+mn-ea"/>
              </a:rPr>
              <a:t>Monopolistically Competitive Markets</a:t>
            </a:r>
            <a:endParaRPr lang="id-ID" sz="2400" dirty="0">
              <a:solidFill>
                <a:schemeClr val="bg1"/>
              </a:solidFill>
              <a:latin typeface="Raleway ExtraBold" panose="020B0903030101060003" pitchFamily="34" charset="0"/>
              <a:ea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AFB82B-5C34-4EDB-8F88-C39571222F7E}"/>
              </a:ext>
            </a:extLst>
          </p:cNvPr>
          <p:cNvSpPr txBox="1"/>
          <p:nvPr/>
        </p:nvSpPr>
        <p:spPr>
          <a:xfrm>
            <a:off x="4986565" y="3883105"/>
            <a:ext cx="39918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Each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brand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has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its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own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unique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story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to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tell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.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How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well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the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brand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succeeds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determines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the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profitability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of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these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very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similar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firms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9858739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846D308-2B7C-471B-8031-3B2BDE12615A}"/>
              </a:ext>
            </a:extLst>
          </p:cNvPr>
          <p:cNvGrpSpPr/>
          <p:nvPr/>
        </p:nvGrpSpPr>
        <p:grpSpPr>
          <a:xfrm>
            <a:off x="923855" y="2273798"/>
            <a:ext cx="3648145" cy="923330"/>
            <a:chOff x="7111725" y="4329885"/>
            <a:chExt cx="4864192" cy="123110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99A21C-4F58-4CFA-81B0-D2FE82EBBFC2}"/>
                </a:ext>
              </a:extLst>
            </p:cNvPr>
            <p:cNvSpPr txBox="1"/>
            <p:nvPr/>
          </p:nvSpPr>
          <p:spPr>
            <a:xfrm>
              <a:off x="7111725" y="4406831"/>
              <a:ext cx="975053" cy="55399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100" b="0" i="0" u="none" strike="noStrike" kern="1200" cap="none" spc="3375" normalizeH="0" baseline="0" noProof="0" dirty="0">
                  <a:ln>
                    <a:noFill/>
                  </a:ln>
                  <a:solidFill>
                    <a:srgbClr val="DE414B"/>
                  </a:solidFill>
                  <a:effectLst/>
                  <a:uLnTx/>
                  <a:uFillTx/>
                  <a:latin typeface="la-solid-900" panose="02000503000000000000" pitchFamily="2" charset="0"/>
                  <a:ea typeface="MS PGothic" panose="020B0600070205080204" pitchFamily="34" charset="-128"/>
                  <a:cs typeface="+mn-cs"/>
                </a:rPr>
                <a:t>?</a:t>
              </a:r>
              <a:endParaRPr kumimoji="0" lang="id-ID" sz="2100" b="0" i="0" u="none" strike="noStrike" kern="1200" cap="none" spc="0" normalizeH="0" baseline="0" noProof="0" dirty="0">
                <a:ln>
                  <a:noFill/>
                </a:ln>
                <a:solidFill>
                  <a:srgbClr val="DE414B"/>
                </a:solidFill>
                <a:effectLst/>
                <a:uLnTx/>
                <a:uFillTx/>
                <a:latin typeface="la-solid-900" panose="02000503000000000000" pitchFamily="2" charset="0"/>
                <a:ea typeface="MS PGothic" panose="020B0600070205080204" pitchFamily="34" charset="-128"/>
                <a:cs typeface="+mn-cs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5EB0C66-BE77-4A41-AC67-2915B9249574}"/>
                </a:ext>
              </a:extLst>
            </p:cNvPr>
            <p:cNvSpPr txBox="1"/>
            <p:nvPr/>
          </p:nvSpPr>
          <p:spPr>
            <a:xfrm>
              <a:off x="7594136" y="4329885"/>
              <a:ext cx="4381781" cy="1231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85783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en-US" dirty="0">
                  <a:solidFill>
                    <a:srgbClr val="333333"/>
                  </a:solidFill>
                  <a:latin typeface="Asap"/>
                </a:rPr>
                <a:t>Would a perfect competitor </a:t>
              </a:r>
            </a:p>
            <a:p>
              <a:pPr lvl="0" defTabSz="685783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en-US" dirty="0">
                  <a:solidFill>
                    <a:srgbClr val="333333"/>
                  </a:solidFill>
                  <a:latin typeface="Asap"/>
                </a:rPr>
                <a:t>have any incentive to advertise?</a:t>
              </a:r>
            </a:p>
            <a:p>
              <a:pPr lvl="0" defTabSz="685783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en-US" dirty="0">
                <a:solidFill>
                  <a:srgbClr val="333333"/>
                </a:solidFill>
                <a:latin typeface="Asap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05F0A78-483D-5B4C-88C0-DB8FE98F3A09}"/>
              </a:ext>
            </a:extLst>
          </p:cNvPr>
          <p:cNvSpPr txBox="1"/>
          <p:nvPr/>
        </p:nvSpPr>
        <p:spPr>
          <a:xfrm>
            <a:off x="920016" y="3615706"/>
            <a:ext cx="731290" cy="4154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100" b="0" i="0" u="none" strike="noStrike" kern="1200" cap="none" spc="3375" normalizeH="0" baseline="0" noProof="0" dirty="0">
                <a:ln>
                  <a:noFill/>
                </a:ln>
                <a:solidFill>
                  <a:srgbClr val="DE414B"/>
                </a:solidFill>
                <a:effectLst/>
                <a:uLnTx/>
                <a:uFillTx/>
                <a:latin typeface="la-solid-900" panose="02000503000000000000" pitchFamily="2" charset="0"/>
                <a:ea typeface="MS PGothic" panose="020B0600070205080204" pitchFamily="34" charset="-128"/>
                <a:cs typeface="+mn-cs"/>
              </a:rPr>
              <a:t>?</a:t>
            </a:r>
            <a:endParaRPr kumimoji="0" lang="id-ID" sz="2100" b="0" i="0" u="none" strike="noStrike" kern="1200" cap="none" spc="0" normalizeH="0" baseline="0" noProof="0" dirty="0">
              <a:ln>
                <a:noFill/>
              </a:ln>
              <a:solidFill>
                <a:srgbClr val="DE414B"/>
              </a:solidFill>
              <a:effectLst/>
              <a:uLnTx/>
              <a:uFillTx/>
              <a:latin typeface="la-solid-900" panose="02000503000000000000" pitchFamily="2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4A960D-C5F6-2A40-A002-DC4D2D9EAB51}"/>
              </a:ext>
            </a:extLst>
          </p:cNvPr>
          <p:cNvSpPr txBox="1"/>
          <p:nvPr/>
        </p:nvSpPr>
        <p:spPr>
          <a:xfrm>
            <a:off x="1299288" y="3557998"/>
            <a:ext cx="3272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68578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dirty="0">
                <a:solidFill>
                  <a:srgbClr val="333333"/>
                </a:solidFill>
                <a:latin typeface="Asap"/>
              </a:rPr>
              <a:t>Why would a monopolistically competitive firm advertise?</a:t>
            </a:r>
          </a:p>
        </p:txBody>
      </p:sp>
      <p:pic>
        <p:nvPicPr>
          <p:cNvPr id="19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47C333F5-250A-6849-9270-B856C487C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5504"/>
            <a:ext cx="3713261" cy="5190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545C275C-B613-3B4C-8D16-E5F5CE72EF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503885"/>
            <a:ext cx="48387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6960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ow Super Bowl Ad Costs Have Skyrocketed Over the Years">
            <a:extLst>
              <a:ext uri="{FF2B5EF4-FFF2-40B4-BE49-F238E27FC236}">
                <a16:creationId xmlns:a16="http://schemas.microsoft.com/office/drawing/2014/main" id="{17337DBE-6E14-D770-D5B7-998CF43F18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439" y="1015663"/>
            <a:ext cx="5461121" cy="404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982352-9A6D-8759-DF27-CB603CB95445}"/>
              </a:ext>
            </a:extLst>
          </p:cNvPr>
          <p:cNvSpPr txBox="1"/>
          <p:nvPr/>
        </p:nvSpPr>
        <p:spPr>
          <a:xfrm>
            <a:off x="308860" y="243069"/>
            <a:ext cx="99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Raleway"/>
              </a:rPr>
              <a:t>Super Bowl ads are the Super Bowl of Advertising</a:t>
            </a:r>
            <a:endParaRPr lang="en-US" sz="2800" dirty="0"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86561925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5EB0C66-BE77-4A41-AC67-2915B9249574}"/>
              </a:ext>
            </a:extLst>
          </p:cNvPr>
          <p:cNvSpPr txBox="1"/>
          <p:nvPr/>
        </p:nvSpPr>
        <p:spPr>
          <a:xfrm>
            <a:off x="917364" y="1582678"/>
            <a:ext cx="270213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68578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dirty="0">
                <a:solidFill>
                  <a:srgbClr val="333333"/>
                </a:solidFill>
                <a:latin typeface="Asap"/>
              </a:rPr>
              <a:t>This approach captures attention and increases demand. </a:t>
            </a:r>
          </a:p>
          <a:p>
            <a:pPr lvl="0" defTabSz="68578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en-US" dirty="0">
              <a:solidFill>
                <a:srgbClr val="333333"/>
              </a:solidFill>
              <a:latin typeface="Asap"/>
            </a:endParaRPr>
          </a:p>
          <a:p>
            <a:pPr lvl="0" defTabSz="68578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dirty="0">
                <a:solidFill>
                  <a:srgbClr val="333333"/>
                </a:solidFill>
                <a:latin typeface="Asap"/>
              </a:rPr>
              <a:t>By tying the purchase to toilet paper (which had more inelastic demand during the onset of </a:t>
            </a:r>
          </a:p>
          <a:p>
            <a:pPr lvl="0" defTabSz="68578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dirty="0">
                <a:solidFill>
                  <a:srgbClr val="333333"/>
                </a:solidFill>
                <a:latin typeface="Asap"/>
              </a:rPr>
              <a:t>COVID-19 than Blizzards), DQ increased sales.</a:t>
            </a:r>
          </a:p>
        </p:txBody>
      </p:sp>
      <p:pic>
        <p:nvPicPr>
          <p:cNvPr id="3" name="Picture 2" descr="A sign on the grass&#10;&#10;Description automatically generated with low confidence">
            <a:extLst>
              <a:ext uri="{FF2B5EF4-FFF2-40B4-BE49-F238E27FC236}">
                <a16:creationId xmlns:a16="http://schemas.microsoft.com/office/drawing/2014/main" id="{0437551F-33BF-E047-977F-EA007FC9E1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67" t="8229" r="10908"/>
          <a:stretch/>
        </p:blipFill>
        <p:spPr>
          <a:xfrm>
            <a:off x="4889500" y="427183"/>
            <a:ext cx="3784600" cy="42891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96D624-B695-4340-A43A-46E9AAFB1E66}"/>
              </a:ext>
            </a:extLst>
          </p:cNvPr>
          <p:cNvSpPr txBox="1"/>
          <p:nvPr/>
        </p:nvSpPr>
        <p:spPr>
          <a:xfrm>
            <a:off x="917364" y="698500"/>
            <a:ext cx="24304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  <a:latin typeface="Raleway" pitchFamily="2" charset="77"/>
              </a:rPr>
              <a:t>Advertising</a:t>
            </a:r>
          </a:p>
        </p:txBody>
      </p:sp>
    </p:spTree>
    <p:extLst>
      <p:ext uri="{BB962C8B-B14F-4D97-AF65-F5344CB8AC3E}">
        <p14:creationId xmlns:p14="http://schemas.microsoft.com/office/powerpoint/2010/main" val="93008112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4" descr="axes.eps">
            <a:extLst>
              <a:ext uri="{FF2B5EF4-FFF2-40B4-BE49-F238E27FC236}">
                <a16:creationId xmlns:a16="http://schemas.microsoft.com/office/drawing/2014/main" id="{BD7B002F-D3DD-EE48-BAB6-C0A9E9B8E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1" y="1319213"/>
            <a:ext cx="4546997" cy="3465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dafter.eps">
            <a:extLst>
              <a:ext uri="{FF2B5EF4-FFF2-40B4-BE49-F238E27FC236}">
                <a16:creationId xmlns:a16="http://schemas.microsoft.com/office/drawing/2014/main" id="{717DE275-59F1-CF4F-940E-ED14692BDC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104" y="1368028"/>
            <a:ext cx="3105150" cy="2899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6" name="Picture 6" descr="dbefore.eps">
            <a:extLst>
              <a:ext uri="{FF2B5EF4-FFF2-40B4-BE49-F238E27FC236}">
                <a16:creationId xmlns:a16="http://schemas.microsoft.com/office/drawing/2014/main" id="{8AD1727D-E778-6F49-9E5E-1B5C36146E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9882" y="2893219"/>
            <a:ext cx="2984897" cy="1560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7" name="Title 7">
            <a:extLst>
              <a:ext uri="{FF2B5EF4-FFF2-40B4-BE49-F238E27FC236}">
                <a16:creationId xmlns:a16="http://schemas.microsoft.com/office/drawing/2014/main" id="{9A636EE9-50DC-3A44-BFFD-03EC706D7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4860"/>
            <a:ext cx="7886700" cy="994172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altLang="en-US" sz="3200" dirty="0">
                <a:latin typeface="Raleway" pitchFamily="2" charset="77"/>
              </a:rPr>
              <a:t>The Good about Advertising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24ABA29-2B74-472A-8760-4C7885656669}"/>
              </a:ext>
            </a:extLst>
          </p:cNvPr>
          <p:cNvSpPr/>
          <p:nvPr/>
        </p:nvSpPr>
        <p:spPr>
          <a:xfrm>
            <a:off x="2749" y="345227"/>
            <a:ext cx="3187701" cy="22787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86DB0B-ED02-4C09-83E5-E4D9BB37B928}"/>
              </a:ext>
            </a:extLst>
          </p:cNvPr>
          <p:cNvSpPr/>
          <p:nvPr/>
        </p:nvSpPr>
        <p:spPr>
          <a:xfrm rot="16200000">
            <a:off x="2291655" y="1244024"/>
            <a:ext cx="2278788" cy="48119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83C101-ACF5-4AD9-8FF7-98376F2A3423}"/>
              </a:ext>
            </a:extLst>
          </p:cNvPr>
          <p:cNvSpPr/>
          <p:nvPr/>
        </p:nvSpPr>
        <p:spPr>
          <a:xfrm rot="16200000">
            <a:off x="2769530" y="1244023"/>
            <a:ext cx="2278788" cy="481196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35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D42BB3-2F85-422C-A6A5-4320AE2D5729}"/>
              </a:ext>
            </a:extLst>
          </p:cNvPr>
          <p:cNvSpPr txBox="1"/>
          <p:nvPr/>
        </p:nvSpPr>
        <p:spPr>
          <a:xfrm>
            <a:off x="418528" y="430216"/>
            <a:ext cx="26181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bg1"/>
                </a:solidFill>
                <a:latin typeface="Raleway ExtraBold" panose="020B0903030101060003" pitchFamily="34" charset="0"/>
                <a:ea typeface="+mn-ea"/>
              </a:rPr>
              <a:t>The Bad About Advertising</a:t>
            </a:r>
            <a:endParaRPr lang="id-ID" sz="2400" dirty="0">
              <a:solidFill>
                <a:schemeClr val="bg1"/>
              </a:solidFill>
              <a:latin typeface="Raleway ExtraBold" panose="020B0903030101060003" pitchFamily="34" charset="0"/>
              <a:ea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AFB82B-5C34-4EDB-8F88-C39571222F7E}"/>
              </a:ext>
            </a:extLst>
          </p:cNvPr>
          <p:cNvSpPr txBox="1"/>
          <p:nvPr/>
        </p:nvSpPr>
        <p:spPr>
          <a:xfrm>
            <a:off x="418528" y="1346202"/>
            <a:ext cx="28862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It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increases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costs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.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id-ID" sz="14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Consider </a:t>
            </a:r>
            <a:r>
              <a:rPr lang="en-US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water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.  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Name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recognition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and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perception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 </a:t>
            </a:r>
            <a:r>
              <a:rPr lang="id-ID" sz="1400" b="1" dirty="0" err="1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matter</a:t>
            </a:r>
            <a:r>
              <a:rPr lang="id-ID" sz="1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89368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8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A3B98F8B-C170-446B-9FDF-A3DF47790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36916" y="0"/>
            <a:ext cx="6852195" cy="513914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82C1D6-3482-428F-A800-67027D0F3792}"/>
              </a:ext>
            </a:extLst>
          </p:cNvPr>
          <p:cNvSpPr/>
          <p:nvPr/>
        </p:nvSpPr>
        <p:spPr>
          <a:xfrm>
            <a:off x="6424973" y="1242321"/>
            <a:ext cx="1709332" cy="265450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  <a:latin typeface="Open Sans Light" panose="020B0306030504020204" pitchFamily="34" charset="0"/>
              </a:rPr>
              <a:t>It’s just water but it makes you look like you’ve got an expensive bottle of vodka.</a:t>
            </a:r>
            <a:endParaRPr lang="id-ID" sz="2000" dirty="0">
              <a:solidFill>
                <a:srgbClr val="FFFFFF"/>
              </a:solidFill>
              <a:latin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87423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F4E8E980-C489-0640-AF6F-0BC6885C5BF3}"/>
    </a:ext>
  </a:extLst>
</a:theme>
</file>

<file path=ppt/theme/theme10.xml><?xml version="1.0" encoding="utf-8"?>
<a:theme xmlns:a="http://schemas.openxmlformats.org/drawingml/2006/main" name="8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16E4E919-0D00-854F-975C-88D6ABCDAB11}"/>
    </a:ext>
  </a:extLst>
</a:theme>
</file>

<file path=ppt/theme/theme11.xml><?xml version="1.0" encoding="utf-8"?>
<a:theme xmlns:a="http://schemas.openxmlformats.org/drawingml/2006/main" name="9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C41B6DBE-0043-5141-87FB-77AE615D331A}"/>
    </a:ext>
  </a:extLst>
</a:theme>
</file>

<file path=ppt/theme/theme12.xml><?xml version="1.0" encoding="utf-8"?>
<a:theme xmlns:a="http://schemas.openxmlformats.org/drawingml/2006/main" name="10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5219791A-98CB-224B-ADB7-70380151AF55}"/>
    </a:ext>
  </a:extLst>
</a:theme>
</file>

<file path=ppt/theme/theme13.xml><?xml version="1.0" encoding="utf-8"?>
<a:theme xmlns:a="http://schemas.openxmlformats.org/drawingml/2006/main" name="11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1C1374C9-5C4F-694A-A042-7B752013F84D}"/>
    </a:ext>
  </a:extLst>
</a:theme>
</file>

<file path=ppt/theme/theme14.xml><?xml version="1.0" encoding="utf-8"?>
<a:theme xmlns:a="http://schemas.openxmlformats.org/drawingml/2006/main" name="12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F3AF2F00-C6B0-814B-80C2-730063A48A2F}"/>
    </a:ext>
  </a:extLst>
</a:theme>
</file>

<file path=ppt/theme/theme15.xml><?xml version="1.0" encoding="utf-8"?>
<a:theme xmlns:a="http://schemas.openxmlformats.org/drawingml/2006/main" name="13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B1031017-EE64-B94D-B81A-FD38A64290E9}"/>
    </a:ext>
  </a:extLst>
</a:theme>
</file>

<file path=ppt/theme/theme16.xml><?xml version="1.0" encoding="utf-8"?>
<a:theme xmlns:a="http://schemas.openxmlformats.org/drawingml/2006/main" name="14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C4E343C1-B0F9-B549-8BB8-790E5B81CB8C}"/>
    </a:ext>
  </a:extLst>
</a:theme>
</file>

<file path=ppt/theme/theme17.xml><?xml version="1.0" encoding="utf-8"?>
<a:theme xmlns:a="http://schemas.openxmlformats.org/drawingml/2006/main" name="15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1E8CD7E0-0760-054F-B139-50F021B4CE41}"/>
    </a:ext>
  </a:extLst>
</a:theme>
</file>

<file path=ppt/theme/theme18.xml><?xml version="1.0" encoding="utf-8"?>
<a:theme xmlns:a="http://schemas.openxmlformats.org/drawingml/2006/main" name="16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3b" id="{8DEB38E7-B5AF-8E4C-857D-AECA687AFB00}" vid="{3E18640A-F472-DF48-B85F-634AE3DF8F2D}"/>
    </a:ext>
  </a:extLst>
</a:theme>
</file>

<file path=ppt/theme/theme19.xml><?xml version="1.0" encoding="utf-8"?>
<a:theme xmlns:a="http://schemas.openxmlformats.org/drawingml/2006/main" name="17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b and 10a" id="{1C83C12D-4CC9-584F-A7F9-B74823D8092F}" vid="{7AEE52F0-3AD0-A240-90F5-07CF821DE7E6}"/>
    </a:ext>
  </a:extLst>
</a:theme>
</file>

<file path=ppt/theme/theme2.xml><?xml version="1.0" encoding="utf-8"?>
<a:theme xmlns:a="http://schemas.openxmlformats.org/drawingml/2006/main" name="1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2DC443FF-11D5-8349-8536-1FF445AD08DD}"/>
    </a:ext>
  </a:extLst>
</a:theme>
</file>

<file path=ppt/theme/theme20.xml><?xml version="1.0" encoding="utf-8"?>
<a:theme xmlns:a="http://schemas.openxmlformats.org/drawingml/2006/main" name="18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DED7281E-B7F1-AB41-9876-8D86A426C75B}" vid="{37BF7F11-9DBD-9547-9F19-4BF8E31F45E5}"/>
    </a:ext>
  </a:extLst>
</a:theme>
</file>

<file path=ppt/theme/theme21.xml><?xml version="1.0" encoding="utf-8"?>
<a:theme xmlns:a="http://schemas.openxmlformats.org/drawingml/2006/main" name="19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9b and 10a" id="{1C83C12D-4CC9-584F-A7F9-B74823D8092F}" vid="{7AEE52F0-3AD0-A240-90F5-07CF821DE7E6}"/>
    </a:ext>
  </a:extLst>
</a:theme>
</file>

<file path=ppt/theme/theme2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3BC8C662-2722-A640-B27E-8A17650FAA95}"/>
    </a:ext>
  </a:extLst>
</a:theme>
</file>

<file path=ppt/theme/theme4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D23B753B-4FD1-3548-8402-C779401A3615}"/>
    </a:ext>
  </a:extLst>
</a:theme>
</file>

<file path=ppt/theme/theme5.xml><?xml version="1.0" encoding="utf-8"?>
<a:theme xmlns:a="http://schemas.openxmlformats.org/drawingml/2006/main" name="3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8E0239C7-3A6F-2546-A388-F4BFF1072A2C}"/>
    </a:ext>
  </a:extLst>
</a:theme>
</file>

<file path=ppt/theme/theme6.xml><?xml version="1.0" encoding="utf-8"?>
<a:theme xmlns:a="http://schemas.openxmlformats.org/drawingml/2006/main" name="4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294EC706-9C3F-DA4F-87B7-6002F3EBA03E}"/>
    </a:ext>
  </a:extLst>
</a:theme>
</file>

<file path=ppt/theme/theme7.xml><?xml version="1.0" encoding="utf-8"?>
<a:theme xmlns:a="http://schemas.openxmlformats.org/drawingml/2006/main" name="5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5068B7D1-BF61-504E-AC55-D3353DA56BF0}"/>
    </a:ext>
  </a:extLst>
</a:theme>
</file>

<file path=ppt/theme/theme8.xml><?xml version="1.0" encoding="utf-8"?>
<a:theme xmlns:a="http://schemas.openxmlformats.org/drawingml/2006/main" name="6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DDEEB2E2-C57D-444F-9B98-E217D3D66497}"/>
    </a:ext>
  </a:extLst>
</a:theme>
</file>

<file path=ppt/theme/theme9.xml><?xml version="1.0" encoding="utf-8"?>
<a:theme xmlns:a="http://schemas.openxmlformats.org/drawingml/2006/main" name="7_Light Theme">
  <a:themeElements>
    <a:clrScheme name="Seventhin">
      <a:dk1>
        <a:srgbClr val="1C2229"/>
      </a:dk1>
      <a:lt1>
        <a:srgbClr val="FFFFFF"/>
      </a:lt1>
      <a:dk2>
        <a:srgbClr val="37474F"/>
      </a:dk2>
      <a:lt2>
        <a:srgbClr val="CFD8DC"/>
      </a:lt2>
      <a:accent1>
        <a:srgbClr val="FE8954"/>
      </a:accent1>
      <a:accent2>
        <a:srgbClr val="E64F67"/>
      </a:accent2>
      <a:accent3>
        <a:srgbClr val="B54F9B"/>
      </a:accent3>
      <a:accent4>
        <a:srgbClr val="6B5BB4"/>
      </a:accent4>
      <a:accent5>
        <a:srgbClr val="0D73C8"/>
      </a:accent5>
      <a:accent6>
        <a:srgbClr val="00A6DA"/>
      </a:accent6>
      <a:hlink>
        <a:srgbClr val="1F497D"/>
      </a:hlink>
      <a:folHlink>
        <a:srgbClr val="699B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4K Ch11b and 12" id="{AC557E23-EC46-3A47-86AB-60C0BD33F324}" vid="{5F12BC9C-C503-CC41-92B0-68AED2E8443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304K Ch11b and 12</Template>
  <TotalTime>2160</TotalTime>
  <Words>789</Words>
  <Application>Microsoft Macintosh PowerPoint</Application>
  <PresentationFormat>On-screen Show (16:9)</PresentationFormat>
  <Paragraphs>158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21</vt:i4>
      </vt:variant>
      <vt:variant>
        <vt:lpstr>Slide Titles</vt:lpstr>
      </vt:variant>
      <vt:variant>
        <vt:i4>21</vt:i4>
      </vt:variant>
    </vt:vector>
  </HeadingPairs>
  <TitlesOfParts>
    <vt:vector size="55" baseType="lpstr">
      <vt:lpstr>Asap</vt:lpstr>
      <vt:lpstr>la-solid-900</vt:lpstr>
      <vt:lpstr>Arial</vt:lpstr>
      <vt:lpstr>Arial Narrow</vt:lpstr>
      <vt:lpstr>Calibri</vt:lpstr>
      <vt:lpstr>Helvetica Neue</vt:lpstr>
      <vt:lpstr>Open Sans Light</vt:lpstr>
      <vt:lpstr>Open Sans SemiBold</vt:lpstr>
      <vt:lpstr>Raleway</vt:lpstr>
      <vt:lpstr>Raleway ExtraBold</vt:lpstr>
      <vt:lpstr>Raleway Medium</vt:lpstr>
      <vt:lpstr>Raleway SemiBold</vt:lpstr>
      <vt:lpstr>Times New Roman</vt:lpstr>
      <vt:lpstr>Light Theme</vt:lpstr>
      <vt:lpstr>1_Light Theme</vt:lpstr>
      <vt:lpstr>2_Light Theme</vt:lpstr>
      <vt:lpstr>1_Custom Design</vt:lpstr>
      <vt:lpstr>3_Light Theme</vt:lpstr>
      <vt:lpstr>4_Light Theme</vt:lpstr>
      <vt:lpstr>5_Light Theme</vt:lpstr>
      <vt:lpstr>6_Light Theme</vt:lpstr>
      <vt:lpstr>7_Light Theme</vt:lpstr>
      <vt:lpstr>8_Light Theme</vt:lpstr>
      <vt:lpstr>9_Light Theme</vt:lpstr>
      <vt:lpstr>10_Light Theme</vt:lpstr>
      <vt:lpstr>11_Light Theme</vt:lpstr>
      <vt:lpstr>12_Light Theme</vt:lpstr>
      <vt:lpstr>13_Light Theme</vt:lpstr>
      <vt:lpstr>14_Light Theme</vt:lpstr>
      <vt:lpstr>15_Light Theme</vt:lpstr>
      <vt:lpstr>16_Light Theme</vt:lpstr>
      <vt:lpstr>17_Light Theme</vt:lpstr>
      <vt:lpstr>18_Light Theme</vt:lpstr>
      <vt:lpstr>19_Light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Good about Advertising</vt:lpstr>
      <vt:lpstr>PowerPoint Presentation</vt:lpstr>
      <vt:lpstr>PowerPoint Presentation</vt:lpstr>
      <vt:lpstr>PowerPoint Presentation</vt:lpstr>
      <vt:lpstr>Advertising Increases Cost</vt:lpstr>
      <vt:lpstr>TPS: TikTok made me buy it  1. Have you purchased anything from a social media influencer posting about it?  2. Did the product live up to the hype?  3. Are you more likely to click on a link from a social media influencer or from an ad banner?  4. What does (3) tell a firm about the expected demand shift from each type of advertising? </vt:lpstr>
      <vt:lpstr>PowerPoint Presentation</vt:lpstr>
      <vt:lpstr>PowerPoint Presentation</vt:lpstr>
      <vt:lpstr>PowerPoint Presentation</vt:lpstr>
      <vt:lpstr>PowerPoint Presentation</vt:lpstr>
      <vt:lpstr>Long Run: Monopolistic Competitor’s Price and Output</vt:lpstr>
      <vt:lpstr>Comparing Perfect Competition and Monopolistic Competition</vt:lpstr>
      <vt:lpstr>    TPS: Is Inefficiency so bad?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Dirk Mateer</dc:creator>
  <cp:lastModifiedBy>Morales, Abdon</cp:lastModifiedBy>
  <cp:revision>49</cp:revision>
  <cp:lastPrinted>2021-11-04T02:02:56Z</cp:lastPrinted>
  <dcterms:created xsi:type="dcterms:W3CDTF">2021-11-20T03:38:51Z</dcterms:created>
  <dcterms:modified xsi:type="dcterms:W3CDTF">2023-10-27T00:28:28Z</dcterms:modified>
</cp:coreProperties>
</file>